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73" r:id="rId16"/>
    <p:sldId id="274" r:id="rId17"/>
    <p:sldId id="275" r:id="rId18"/>
    <p:sldId id="276" r:id="rId19"/>
    <p:sldId id="277" r:id="rId20"/>
    <p:sldId id="269" r:id="rId21"/>
    <p:sldId id="270" r:id="rId22"/>
    <p:sldId id="271"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3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B084BD-13D8-438D-8942-44AA8A9C50B8}" v="6" dt="2024-03-29T09:58:34.3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3" d="100"/>
          <a:sy n="93" d="100"/>
        </p:scale>
        <p:origin x="10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ata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7.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8.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7.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8.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B56326-487B-4F8D-B9FF-679076C22C7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A4B58CEA-F849-48C3-8C15-52EB9AFF58B5}">
      <dgm:prSet/>
      <dgm:spPr/>
      <dgm:t>
        <a:bodyPr/>
        <a:lstStyle/>
        <a:p>
          <a:r>
            <a:rPr lang="en-US" b="1"/>
            <a:t>Early Intervention: </a:t>
          </a:r>
        </a:p>
        <a:p>
          <a:r>
            <a:rPr lang="en-US" b="0"/>
            <a:t>Early detection allows for timely intervention and treatment, which can significantly improve patient outcomes and prognosis.</a:t>
          </a:r>
        </a:p>
      </dgm:t>
    </dgm:pt>
    <dgm:pt modelId="{BA4346EA-4D4A-4FDA-BA43-751929BFDD12}" type="parTrans" cxnId="{DD96A21C-12E4-4230-9513-79B002E95EEB}">
      <dgm:prSet/>
      <dgm:spPr/>
      <dgm:t>
        <a:bodyPr/>
        <a:lstStyle/>
        <a:p>
          <a:endParaRPr lang="en-US"/>
        </a:p>
      </dgm:t>
    </dgm:pt>
    <dgm:pt modelId="{AB35A414-75F5-46D4-9863-778F65D23C23}" type="sibTrans" cxnId="{DD96A21C-12E4-4230-9513-79B002E95EEB}">
      <dgm:prSet/>
      <dgm:spPr/>
      <dgm:t>
        <a:bodyPr/>
        <a:lstStyle/>
        <a:p>
          <a:endParaRPr lang="en-US" b="0"/>
        </a:p>
      </dgm:t>
    </dgm:pt>
    <dgm:pt modelId="{2925A1A4-A2A2-471F-A72F-3EA3F968038D}">
      <dgm:prSet/>
      <dgm:spPr/>
      <dgm:t>
        <a:bodyPr/>
        <a:lstStyle/>
        <a:p>
          <a:r>
            <a:rPr lang="en-US" b="1" dirty="0"/>
            <a:t>Personalized Care: </a:t>
          </a:r>
        </a:p>
        <a:p>
          <a:r>
            <a:rPr lang="en-US" b="0" dirty="0"/>
            <a:t>Timely detection enables the customization of treatment plans, ensuring patients receive personalized and effective medical care.</a:t>
          </a:r>
        </a:p>
      </dgm:t>
    </dgm:pt>
    <dgm:pt modelId="{3422FD9E-861B-473E-B92C-325E3418B5B7}" type="parTrans" cxnId="{2613FC87-12CA-441B-BE0F-2A95036D7890}">
      <dgm:prSet/>
      <dgm:spPr/>
      <dgm:t>
        <a:bodyPr/>
        <a:lstStyle/>
        <a:p>
          <a:endParaRPr lang="en-US"/>
        </a:p>
      </dgm:t>
    </dgm:pt>
    <dgm:pt modelId="{4D87DAC6-1BE0-4614-A20A-E2FA9B83DAD8}" type="sibTrans" cxnId="{2613FC87-12CA-441B-BE0F-2A95036D7890}">
      <dgm:prSet/>
      <dgm:spPr/>
      <dgm:t>
        <a:bodyPr/>
        <a:lstStyle/>
        <a:p>
          <a:endParaRPr lang="en-US" b="0"/>
        </a:p>
      </dgm:t>
    </dgm:pt>
    <dgm:pt modelId="{62FD88B9-3667-45D3-836E-CB5A356DE940}">
      <dgm:prSet/>
      <dgm:spPr/>
      <dgm:t>
        <a:bodyPr/>
        <a:lstStyle/>
        <a:p>
          <a:r>
            <a:rPr lang="en-US" b="1" dirty="0"/>
            <a:t>Reduced Mortality:</a:t>
          </a:r>
        </a:p>
        <a:p>
          <a:r>
            <a:rPr lang="en-US" b="0" dirty="0"/>
            <a:t> Timely identification of diseases can lead to reduced mortality rates, providing better chances for successful treatments.</a:t>
          </a:r>
        </a:p>
      </dgm:t>
    </dgm:pt>
    <dgm:pt modelId="{BEE2FF33-BFC7-45B9-A988-B54D48AD0ABB}" type="parTrans" cxnId="{1CD35390-6628-4267-9C4C-117D342D2AD6}">
      <dgm:prSet/>
      <dgm:spPr/>
      <dgm:t>
        <a:bodyPr/>
        <a:lstStyle/>
        <a:p>
          <a:endParaRPr lang="en-US"/>
        </a:p>
      </dgm:t>
    </dgm:pt>
    <dgm:pt modelId="{1D45E6F4-FE50-41FB-ABD1-2DA0AE5FEB25}" type="sibTrans" cxnId="{1CD35390-6628-4267-9C4C-117D342D2AD6}">
      <dgm:prSet/>
      <dgm:spPr/>
      <dgm:t>
        <a:bodyPr/>
        <a:lstStyle/>
        <a:p>
          <a:endParaRPr lang="en-US"/>
        </a:p>
      </dgm:t>
    </dgm:pt>
    <dgm:pt modelId="{86ECC6AB-E5E8-4BD4-B413-9B90B0A00DD0}" type="pres">
      <dgm:prSet presAssocID="{E1B56326-487B-4F8D-B9FF-679076C22C76}" presName="vert0" presStyleCnt="0">
        <dgm:presLayoutVars>
          <dgm:dir/>
          <dgm:animOne val="branch"/>
          <dgm:animLvl val="lvl"/>
        </dgm:presLayoutVars>
      </dgm:prSet>
      <dgm:spPr/>
    </dgm:pt>
    <dgm:pt modelId="{71F319DE-80BD-439E-B78A-AB354CB4F1F8}" type="pres">
      <dgm:prSet presAssocID="{A4B58CEA-F849-48C3-8C15-52EB9AFF58B5}" presName="thickLine" presStyleLbl="alignNode1" presStyleIdx="0" presStyleCnt="3"/>
      <dgm:spPr/>
    </dgm:pt>
    <dgm:pt modelId="{2C4C7635-02C6-4F8A-883D-9E780C03DB8C}" type="pres">
      <dgm:prSet presAssocID="{A4B58CEA-F849-48C3-8C15-52EB9AFF58B5}" presName="horz1" presStyleCnt="0"/>
      <dgm:spPr/>
    </dgm:pt>
    <dgm:pt modelId="{0FE893EB-117C-4783-A863-585C36CFEA48}" type="pres">
      <dgm:prSet presAssocID="{A4B58CEA-F849-48C3-8C15-52EB9AFF58B5}" presName="tx1" presStyleLbl="revTx" presStyleIdx="0" presStyleCnt="3"/>
      <dgm:spPr/>
    </dgm:pt>
    <dgm:pt modelId="{C50ECAA4-6E1D-4C6D-A951-8304E3B157DF}" type="pres">
      <dgm:prSet presAssocID="{A4B58CEA-F849-48C3-8C15-52EB9AFF58B5}" presName="vert1" presStyleCnt="0"/>
      <dgm:spPr/>
    </dgm:pt>
    <dgm:pt modelId="{9A8FBF69-C113-4EB0-A7A0-D72319E8A767}" type="pres">
      <dgm:prSet presAssocID="{2925A1A4-A2A2-471F-A72F-3EA3F968038D}" presName="thickLine" presStyleLbl="alignNode1" presStyleIdx="1" presStyleCnt="3"/>
      <dgm:spPr/>
    </dgm:pt>
    <dgm:pt modelId="{AACF8667-C882-4057-88B9-E24141B8E4D0}" type="pres">
      <dgm:prSet presAssocID="{2925A1A4-A2A2-471F-A72F-3EA3F968038D}" presName="horz1" presStyleCnt="0"/>
      <dgm:spPr/>
    </dgm:pt>
    <dgm:pt modelId="{BF54B070-A851-497F-B0A5-1B702FB53B88}" type="pres">
      <dgm:prSet presAssocID="{2925A1A4-A2A2-471F-A72F-3EA3F968038D}" presName="tx1" presStyleLbl="revTx" presStyleIdx="1" presStyleCnt="3"/>
      <dgm:spPr/>
    </dgm:pt>
    <dgm:pt modelId="{68712235-0822-4794-AAE6-49815563EC1F}" type="pres">
      <dgm:prSet presAssocID="{2925A1A4-A2A2-471F-A72F-3EA3F968038D}" presName="vert1" presStyleCnt="0"/>
      <dgm:spPr/>
    </dgm:pt>
    <dgm:pt modelId="{327BAC06-5F6C-4CFB-9D34-3011AFBC760D}" type="pres">
      <dgm:prSet presAssocID="{62FD88B9-3667-45D3-836E-CB5A356DE940}" presName="thickLine" presStyleLbl="alignNode1" presStyleIdx="2" presStyleCnt="3"/>
      <dgm:spPr/>
    </dgm:pt>
    <dgm:pt modelId="{E5AFA0B7-189E-4412-BA39-314C3F134974}" type="pres">
      <dgm:prSet presAssocID="{62FD88B9-3667-45D3-836E-CB5A356DE940}" presName="horz1" presStyleCnt="0"/>
      <dgm:spPr/>
    </dgm:pt>
    <dgm:pt modelId="{F219720C-BA77-4CF2-AD05-1B9C6CC93177}" type="pres">
      <dgm:prSet presAssocID="{62FD88B9-3667-45D3-836E-CB5A356DE940}" presName="tx1" presStyleLbl="revTx" presStyleIdx="2" presStyleCnt="3"/>
      <dgm:spPr/>
    </dgm:pt>
    <dgm:pt modelId="{3CA27442-2D4C-4B42-A1D7-8967BBA47E40}" type="pres">
      <dgm:prSet presAssocID="{62FD88B9-3667-45D3-836E-CB5A356DE940}" presName="vert1" presStyleCnt="0"/>
      <dgm:spPr/>
    </dgm:pt>
  </dgm:ptLst>
  <dgm:cxnLst>
    <dgm:cxn modelId="{DD96A21C-12E4-4230-9513-79B002E95EEB}" srcId="{E1B56326-487B-4F8D-B9FF-679076C22C76}" destId="{A4B58CEA-F849-48C3-8C15-52EB9AFF58B5}" srcOrd="0" destOrd="0" parTransId="{BA4346EA-4D4A-4FDA-BA43-751929BFDD12}" sibTransId="{AB35A414-75F5-46D4-9863-778F65D23C23}"/>
    <dgm:cxn modelId="{9222D34E-FD10-4EAE-9031-AFD537B1DE00}" type="presOf" srcId="{A4B58CEA-F849-48C3-8C15-52EB9AFF58B5}" destId="{0FE893EB-117C-4783-A863-585C36CFEA48}" srcOrd="0" destOrd="0" presId="urn:microsoft.com/office/officeart/2008/layout/LinedList"/>
    <dgm:cxn modelId="{20F89076-D689-4300-81F4-0FD99F5D8A0F}" type="presOf" srcId="{62FD88B9-3667-45D3-836E-CB5A356DE940}" destId="{F219720C-BA77-4CF2-AD05-1B9C6CC93177}" srcOrd="0" destOrd="0" presId="urn:microsoft.com/office/officeart/2008/layout/LinedList"/>
    <dgm:cxn modelId="{2613FC87-12CA-441B-BE0F-2A95036D7890}" srcId="{E1B56326-487B-4F8D-B9FF-679076C22C76}" destId="{2925A1A4-A2A2-471F-A72F-3EA3F968038D}" srcOrd="1" destOrd="0" parTransId="{3422FD9E-861B-473E-B92C-325E3418B5B7}" sibTransId="{4D87DAC6-1BE0-4614-A20A-E2FA9B83DAD8}"/>
    <dgm:cxn modelId="{1CD35390-6628-4267-9C4C-117D342D2AD6}" srcId="{E1B56326-487B-4F8D-B9FF-679076C22C76}" destId="{62FD88B9-3667-45D3-836E-CB5A356DE940}" srcOrd="2" destOrd="0" parTransId="{BEE2FF33-BFC7-45B9-A988-B54D48AD0ABB}" sibTransId="{1D45E6F4-FE50-41FB-ABD1-2DA0AE5FEB25}"/>
    <dgm:cxn modelId="{6B19FFB4-8706-400C-AA14-B6BA6E260279}" type="presOf" srcId="{E1B56326-487B-4F8D-B9FF-679076C22C76}" destId="{86ECC6AB-E5E8-4BD4-B413-9B90B0A00DD0}" srcOrd="0" destOrd="0" presId="urn:microsoft.com/office/officeart/2008/layout/LinedList"/>
    <dgm:cxn modelId="{E4FEFAE2-BE66-4A56-8561-7D2AE9AB1379}" type="presOf" srcId="{2925A1A4-A2A2-471F-A72F-3EA3F968038D}" destId="{BF54B070-A851-497F-B0A5-1B702FB53B88}" srcOrd="0" destOrd="0" presId="urn:microsoft.com/office/officeart/2008/layout/LinedList"/>
    <dgm:cxn modelId="{3CB73D27-158F-4AC0-9870-7B5A64494681}" type="presParOf" srcId="{86ECC6AB-E5E8-4BD4-B413-9B90B0A00DD0}" destId="{71F319DE-80BD-439E-B78A-AB354CB4F1F8}" srcOrd="0" destOrd="0" presId="urn:microsoft.com/office/officeart/2008/layout/LinedList"/>
    <dgm:cxn modelId="{02407761-2F39-4F6C-8D3B-93F41932A72B}" type="presParOf" srcId="{86ECC6AB-E5E8-4BD4-B413-9B90B0A00DD0}" destId="{2C4C7635-02C6-4F8A-883D-9E780C03DB8C}" srcOrd="1" destOrd="0" presId="urn:microsoft.com/office/officeart/2008/layout/LinedList"/>
    <dgm:cxn modelId="{E032936E-926A-4429-A93B-9A4F3C07F008}" type="presParOf" srcId="{2C4C7635-02C6-4F8A-883D-9E780C03DB8C}" destId="{0FE893EB-117C-4783-A863-585C36CFEA48}" srcOrd="0" destOrd="0" presId="urn:microsoft.com/office/officeart/2008/layout/LinedList"/>
    <dgm:cxn modelId="{7E205FE5-D1D7-4144-983B-ECAC5F68678D}" type="presParOf" srcId="{2C4C7635-02C6-4F8A-883D-9E780C03DB8C}" destId="{C50ECAA4-6E1D-4C6D-A951-8304E3B157DF}" srcOrd="1" destOrd="0" presId="urn:microsoft.com/office/officeart/2008/layout/LinedList"/>
    <dgm:cxn modelId="{19B55283-0CCF-4ABF-BE4A-1A61919DEBC5}" type="presParOf" srcId="{86ECC6AB-E5E8-4BD4-B413-9B90B0A00DD0}" destId="{9A8FBF69-C113-4EB0-A7A0-D72319E8A767}" srcOrd="2" destOrd="0" presId="urn:microsoft.com/office/officeart/2008/layout/LinedList"/>
    <dgm:cxn modelId="{113A88FB-8B6E-4851-990B-0D1C866A3415}" type="presParOf" srcId="{86ECC6AB-E5E8-4BD4-B413-9B90B0A00DD0}" destId="{AACF8667-C882-4057-88B9-E24141B8E4D0}" srcOrd="3" destOrd="0" presId="urn:microsoft.com/office/officeart/2008/layout/LinedList"/>
    <dgm:cxn modelId="{9EC0AF42-436C-4425-B2C2-79B723816AD9}" type="presParOf" srcId="{AACF8667-C882-4057-88B9-E24141B8E4D0}" destId="{BF54B070-A851-497F-B0A5-1B702FB53B88}" srcOrd="0" destOrd="0" presId="urn:microsoft.com/office/officeart/2008/layout/LinedList"/>
    <dgm:cxn modelId="{45980105-64A0-4E5D-86B5-45A434CAB1A2}" type="presParOf" srcId="{AACF8667-C882-4057-88B9-E24141B8E4D0}" destId="{68712235-0822-4794-AAE6-49815563EC1F}" srcOrd="1" destOrd="0" presId="urn:microsoft.com/office/officeart/2008/layout/LinedList"/>
    <dgm:cxn modelId="{AD86DF04-C8EA-453F-A147-AFE5F59C7ED4}" type="presParOf" srcId="{86ECC6AB-E5E8-4BD4-B413-9B90B0A00DD0}" destId="{327BAC06-5F6C-4CFB-9D34-3011AFBC760D}" srcOrd="4" destOrd="0" presId="urn:microsoft.com/office/officeart/2008/layout/LinedList"/>
    <dgm:cxn modelId="{A9E8D57A-6D4A-44EB-A961-EE38BE9AEFC1}" type="presParOf" srcId="{86ECC6AB-E5E8-4BD4-B413-9B90B0A00DD0}" destId="{E5AFA0B7-189E-4412-BA39-314C3F134974}" srcOrd="5" destOrd="0" presId="urn:microsoft.com/office/officeart/2008/layout/LinedList"/>
    <dgm:cxn modelId="{3E4E22E1-D0DA-4122-BE13-E257F4EEF04F}" type="presParOf" srcId="{E5AFA0B7-189E-4412-BA39-314C3F134974}" destId="{F219720C-BA77-4CF2-AD05-1B9C6CC93177}" srcOrd="0" destOrd="0" presId="urn:microsoft.com/office/officeart/2008/layout/LinedList"/>
    <dgm:cxn modelId="{3BD76274-394F-4A1A-A58D-62B6DF3369F3}" type="presParOf" srcId="{E5AFA0B7-189E-4412-BA39-314C3F134974}" destId="{3CA27442-2D4C-4B42-A1D7-8967BBA47E4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9157832-0B24-4670-A220-BCFCC3C18917}" type="doc">
      <dgm:prSet loTypeId="urn:microsoft.com/office/officeart/2016/7/layout/LinearBlockProcessNumbered" loCatId="process" qsTypeId="urn:microsoft.com/office/officeart/2005/8/quickstyle/simple1" qsCatId="simple" csTypeId="urn:microsoft.com/office/officeart/2005/8/colors/accent1_2" csCatId="accent1" phldr="1"/>
      <dgm:spPr/>
      <dgm:t>
        <a:bodyPr/>
        <a:lstStyle/>
        <a:p>
          <a:endParaRPr lang="en-US"/>
        </a:p>
      </dgm:t>
    </dgm:pt>
    <dgm:pt modelId="{8196AF44-ABB5-4F08-A0A4-FDEEAD8C3A2E}">
      <dgm:prSet/>
      <dgm:spPr>
        <a:solidFill>
          <a:srgbClr val="1B8336"/>
        </a:solidFill>
      </dgm:spPr>
      <dgm:t>
        <a:bodyPr/>
        <a:lstStyle/>
        <a:p>
          <a:r>
            <a:rPr lang="en-US"/>
            <a:t>Green tile means correction prediction.</a:t>
          </a:r>
        </a:p>
      </dgm:t>
    </dgm:pt>
    <dgm:pt modelId="{C407B31E-95F2-42E0-90A1-CF225B97DD5E}" type="parTrans" cxnId="{4A9C357E-2B17-4B6C-8D75-34586D08325F}">
      <dgm:prSet/>
      <dgm:spPr/>
      <dgm:t>
        <a:bodyPr/>
        <a:lstStyle/>
        <a:p>
          <a:endParaRPr lang="en-US"/>
        </a:p>
      </dgm:t>
    </dgm:pt>
    <dgm:pt modelId="{FF4BE6F8-690A-4175-9C1A-60198AF1073E}" type="sibTrans" cxnId="{4A9C357E-2B17-4B6C-8D75-34586D08325F}">
      <dgm:prSet phldrT="01" phldr="0"/>
      <dgm:spPr/>
      <dgm:t>
        <a:bodyPr/>
        <a:lstStyle/>
        <a:p>
          <a:r>
            <a:rPr lang="en-US"/>
            <a:t>01</a:t>
          </a:r>
        </a:p>
      </dgm:t>
    </dgm:pt>
    <dgm:pt modelId="{4DE0431F-D2D9-420C-B51A-696F3ED7511F}">
      <dgm:prSet/>
      <dgm:spPr>
        <a:solidFill>
          <a:schemeClr val="accent3"/>
        </a:solidFill>
      </dgm:spPr>
      <dgm:t>
        <a:bodyPr/>
        <a:lstStyle/>
        <a:p>
          <a:r>
            <a:rPr lang="en-US"/>
            <a:t>Yellow tile means incorrect prediction of benign cancer as malignant.</a:t>
          </a:r>
        </a:p>
      </dgm:t>
    </dgm:pt>
    <dgm:pt modelId="{F9723D1C-B4EA-4794-A056-762D2CDCCCC7}" type="parTrans" cxnId="{3A07E0A1-9583-4098-81E9-0121C091FAD6}">
      <dgm:prSet/>
      <dgm:spPr/>
      <dgm:t>
        <a:bodyPr/>
        <a:lstStyle/>
        <a:p>
          <a:endParaRPr lang="en-US"/>
        </a:p>
      </dgm:t>
    </dgm:pt>
    <dgm:pt modelId="{49C93C43-EACF-4AB5-BFA1-51723A3392B4}" type="sibTrans" cxnId="{3A07E0A1-9583-4098-81E9-0121C091FAD6}">
      <dgm:prSet phldrT="02" phldr="0"/>
      <dgm:spPr/>
      <dgm:t>
        <a:bodyPr/>
        <a:lstStyle/>
        <a:p>
          <a:r>
            <a:rPr lang="en-US"/>
            <a:t>02</a:t>
          </a:r>
        </a:p>
      </dgm:t>
    </dgm:pt>
    <dgm:pt modelId="{124A8597-0529-4E1F-B4C8-6588AE6AF2F2}">
      <dgm:prSet/>
      <dgm:spPr>
        <a:solidFill>
          <a:srgbClr val="FF0000"/>
        </a:solidFill>
      </dgm:spPr>
      <dgm:t>
        <a:bodyPr/>
        <a:lstStyle/>
        <a:p>
          <a:r>
            <a:rPr lang="en-US"/>
            <a:t>Red tile means incorrect prediction of malignant cancer as benign.</a:t>
          </a:r>
        </a:p>
      </dgm:t>
    </dgm:pt>
    <dgm:pt modelId="{77C62126-7F07-42FE-9215-C2887D61AC30}" type="parTrans" cxnId="{FD31140A-A854-45B7-9BA2-AF7D412AAFEB}">
      <dgm:prSet/>
      <dgm:spPr/>
      <dgm:t>
        <a:bodyPr/>
        <a:lstStyle/>
        <a:p>
          <a:endParaRPr lang="en-US"/>
        </a:p>
      </dgm:t>
    </dgm:pt>
    <dgm:pt modelId="{5E429E9B-1FD9-4DE3-827F-88E6FADD198E}" type="sibTrans" cxnId="{FD31140A-A854-45B7-9BA2-AF7D412AAFEB}">
      <dgm:prSet phldrT="03" phldr="0"/>
      <dgm:spPr/>
      <dgm:t>
        <a:bodyPr/>
        <a:lstStyle/>
        <a:p>
          <a:r>
            <a:rPr lang="en-US"/>
            <a:t>03</a:t>
          </a:r>
        </a:p>
      </dgm:t>
    </dgm:pt>
    <dgm:pt modelId="{7EB88653-FF1B-41DB-BD49-A1D7ED568293}" type="pres">
      <dgm:prSet presAssocID="{89157832-0B24-4670-A220-BCFCC3C18917}" presName="Name0" presStyleCnt="0">
        <dgm:presLayoutVars>
          <dgm:animLvl val="lvl"/>
          <dgm:resizeHandles val="exact"/>
        </dgm:presLayoutVars>
      </dgm:prSet>
      <dgm:spPr/>
    </dgm:pt>
    <dgm:pt modelId="{1D7A0708-FD3E-42C0-B1C6-5485AF8333AC}" type="pres">
      <dgm:prSet presAssocID="{8196AF44-ABB5-4F08-A0A4-FDEEAD8C3A2E}" presName="compositeNode" presStyleCnt="0">
        <dgm:presLayoutVars>
          <dgm:bulletEnabled val="1"/>
        </dgm:presLayoutVars>
      </dgm:prSet>
      <dgm:spPr/>
    </dgm:pt>
    <dgm:pt modelId="{9D6F6ED9-3FF9-4093-91DF-D420C7E37D8E}" type="pres">
      <dgm:prSet presAssocID="{8196AF44-ABB5-4F08-A0A4-FDEEAD8C3A2E}" presName="bgRect" presStyleLbl="alignNode1" presStyleIdx="0" presStyleCnt="3"/>
      <dgm:spPr/>
    </dgm:pt>
    <dgm:pt modelId="{13A5E4D9-40E4-4761-B399-A6F22854B66D}" type="pres">
      <dgm:prSet presAssocID="{FF4BE6F8-690A-4175-9C1A-60198AF1073E}" presName="sibTransNodeRect" presStyleLbl="alignNode1" presStyleIdx="0" presStyleCnt="3">
        <dgm:presLayoutVars>
          <dgm:chMax val="0"/>
          <dgm:bulletEnabled val="1"/>
        </dgm:presLayoutVars>
      </dgm:prSet>
      <dgm:spPr/>
    </dgm:pt>
    <dgm:pt modelId="{8FE7A652-7C2F-4891-B6AE-88945F027B6F}" type="pres">
      <dgm:prSet presAssocID="{8196AF44-ABB5-4F08-A0A4-FDEEAD8C3A2E}" presName="nodeRect" presStyleLbl="alignNode1" presStyleIdx="0" presStyleCnt="3">
        <dgm:presLayoutVars>
          <dgm:bulletEnabled val="1"/>
        </dgm:presLayoutVars>
      </dgm:prSet>
      <dgm:spPr/>
    </dgm:pt>
    <dgm:pt modelId="{239A547B-62D9-4664-8AC9-9D81D42D45A1}" type="pres">
      <dgm:prSet presAssocID="{FF4BE6F8-690A-4175-9C1A-60198AF1073E}" presName="sibTrans" presStyleCnt="0"/>
      <dgm:spPr/>
    </dgm:pt>
    <dgm:pt modelId="{D0FCD881-4B5F-41F3-AE64-397E1475EB58}" type="pres">
      <dgm:prSet presAssocID="{4DE0431F-D2D9-420C-B51A-696F3ED7511F}" presName="compositeNode" presStyleCnt="0">
        <dgm:presLayoutVars>
          <dgm:bulletEnabled val="1"/>
        </dgm:presLayoutVars>
      </dgm:prSet>
      <dgm:spPr/>
    </dgm:pt>
    <dgm:pt modelId="{51F95B4D-C00A-4D64-9C6A-B6F7F29CA458}" type="pres">
      <dgm:prSet presAssocID="{4DE0431F-D2D9-420C-B51A-696F3ED7511F}" presName="bgRect" presStyleLbl="alignNode1" presStyleIdx="1" presStyleCnt="3"/>
      <dgm:spPr/>
    </dgm:pt>
    <dgm:pt modelId="{A4FD88B2-1FEA-4BEE-A7DA-90634AEFDBD9}" type="pres">
      <dgm:prSet presAssocID="{49C93C43-EACF-4AB5-BFA1-51723A3392B4}" presName="sibTransNodeRect" presStyleLbl="alignNode1" presStyleIdx="1" presStyleCnt="3">
        <dgm:presLayoutVars>
          <dgm:chMax val="0"/>
          <dgm:bulletEnabled val="1"/>
        </dgm:presLayoutVars>
      </dgm:prSet>
      <dgm:spPr/>
    </dgm:pt>
    <dgm:pt modelId="{22B778D4-DA40-483A-9B23-ED2992BB127A}" type="pres">
      <dgm:prSet presAssocID="{4DE0431F-D2D9-420C-B51A-696F3ED7511F}" presName="nodeRect" presStyleLbl="alignNode1" presStyleIdx="1" presStyleCnt="3">
        <dgm:presLayoutVars>
          <dgm:bulletEnabled val="1"/>
        </dgm:presLayoutVars>
      </dgm:prSet>
      <dgm:spPr/>
    </dgm:pt>
    <dgm:pt modelId="{C051A2EF-2667-4158-BAA1-9C0C3967B62D}" type="pres">
      <dgm:prSet presAssocID="{49C93C43-EACF-4AB5-BFA1-51723A3392B4}" presName="sibTrans" presStyleCnt="0"/>
      <dgm:spPr/>
    </dgm:pt>
    <dgm:pt modelId="{1861CF99-E181-42AB-9F85-557EC7FB7295}" type="pres">
      <dgm:prSet presAssocID="{124A8597-0529-4E1F-B4C8-6588AE6AF2F2}" presName="compositeNode" presStyleCnt="0">
        <dgm:presLayoutVars>
          <dgm:bulletEnabled val="1"/>
        </dgm:presLayoutVars>
      </dgm:prSet>
      <dgm:spPr/>
    </dgm:pt>
    <dgm:pt modelId="{787D479E-EA41-40B3-85C7-A34D7A973434}" type="pres">
      <dgm:prSet presAssocID="{124A8597-0529-4E1F-B4C8-6588AE6AF2F2}" presName="bgRect" presStyleLbl="alignNode1" presStyleIdx="2" presStyleCnt="3"/>
      <dgm:spPr/>
    </dgm:pt>
    <dgm:pt modelId="{FC070AE7-FF48-4A9F-A230-DC6F37CAB4B6}" type="pres">
      <dgm:prSet presAssocID="{5E429E9B-1FD9-4DE3-827F-88E6FADD198E}" presName="sibTransNodeRect" presStyleLbl="alignNode1" presStyleIdx="2" presStyleCnt="3">
        <dgm:presLayoutVars>
          <dgm:chMax val="0"/>
          <dgm:bulletEnabled val="1"/>
        </dgm:presLayoutVars>
      </dgm:prSet>
      <dgm:spPr/>
    </dgm:pt>
    <dgm:pt modelId="{39077FBA-F196-4CD5-A347-DFCB6A1FA076}" type="pres">
      <dgm:prSet presAssocID="{124A8597-0529-4E1F-B4C8-6588AE6AF2F2}" presName="nodeRect" presStyleLbl="alignNode1" presStyleIdx="2" presStyleCnt="3">
        <dgm:presLayoutVars>
          <dgm:bulletEnabled val="1"/>
        </dgm:presLayoutVars>
      </dgm:prSet>
      <dgm:spPr/>
    </dgm:pt>
  </dgm:ptLst>
  <dgm:cxnLst>
    <dgm:cxn modelId="{FD31140A-A854-45B7-9BA2-AF7D412AAFEB}" srcId="{89157832-0B24-4670-A220-BCFCC3C18917}" destId="{124A8597-0529-4E1F-B4C8-6588AE6AF2F2}" srcOrd="2" destOrd="0" parTransId="{77C62126-7F07-42FE-9215-C2887D61AC30}" sibTransId="{5E429E9B-1FD9-4DE3-827F-88E6FADD198E}"/>
    <dgm:cxn modelId="{7E878B37-50A3-45ED-8889-260708DF046F}" type="presOf" srcId="{4DE0431F-D2D9-420C-B51A-696F3ED7511F}" destId="{51F95B4D-C00A-4D64-9C6A-B6F7F29CA458}" srcOrd="0" destOrd="0" presId="urn:microsoft.com/office/officeart/2016/7/layout/LinearBlockProcessNumbered"/>
    <dgm:cxn modelId="{684AEC40-D758-4BE5-BA3D-228653405472}" type="presOf" srcId="{8196AF44-ABB5-4F08-A0A4-FDEEAD8C3A2E}" destId="{8FE7A652-7C2F-4891-B6AE-88945F027B6F}" srcOrd="1" destOrd="0" presId="urn:microsoft.com/office/officeart/2016/7/layout/LinearBlockProcessNumbered"/>
    <dgm:cxn modelId="{D3EF005C-1638-442A-B137-8147086788C9}" type="presOf" srcId="{5E429E9B-1FD9-4DE3-827F-88E6FADD198E}" destId="{FC070AE7-FF48-4A9F-A230-DC6F37CAB4B6}" srcOrd="0" destOrd="0" presId="urn:microsoft.com/office/officeart/2016/7/layout/LinearBlockProcessNumbered"/>
    <dgm:cxn modelId="{E4EE304D-05E5-4041-927A-BB3E3053F6A8}" type="presOf" srcId="{49C93C43-EACF-4AB5-BFA1-51723A3392B4}" destId="{A4FD88B2-1FEA-4BEE-A7DA-90634AEFDBD9}" srcOrd="0" destOrd="0" presId="urn:microsoft.com/office/officeart/2016/7/layout/LinearBlockProcessNumbered"/>
    <dgm:cxn modelId="{F891A16E-56C8-47BB-BBF6-BE364411C2CB}" type="presOf" srcId="{124A8597-0529-4E1F-B4C8-6588AE6AF2F2}" destId="{787D479E-EA41-40B3-85C7-A34D7A973434}" srcOrd="0" destOrd="0" presId="urn:microsoft.com/office/officeart/2016/7/layout/LinearBlockProcessNumbered"/>
    <dgm:cxn modelId="{4A9C357E-2B17-4B6C-8D75-34586D08325F}" srcId="{89157832-0B24-4670-A220-BCFCC3C18917}" destId="{8196AF44-ABB5-4F08-A0A4-FDEEAD8C3A2E}" srcOrd="0" destOrd="0" parTransId="{C407B31E-95F2-42E0-90A1-CF225B97DD5E}" sibTransId="{FF4BE6F8-690A-4175-9C1A-60198AF1073E}"/>
    <dgm:cxn modelId="{3A07E0A1-9583-4098-81E9-0121C091FAD6}" srcId="{89157832-0B24-4670-A220-BCFCC3C18917}" destId="{4DE0431F-D2D9-420C-B51A-696F3ED7511F}" srcOrd="1" destOrd="0" parTransId="{F9723D1C-B4EA-4794-A056-762D2CDCCCC7}" sibTransId="{49C93C43-EACF-4AB5-BFA1-51723A3392B4}"/>
    <dgm:cxn modelId="{8ACE30CB-A78B-4648-9813-CBBFC07DC3FE}" type="presOf" srcId="{FF4BE6F8-690A-4175-9C1A-60198AF1073E}" destId="{13A5E4D9-40E4-4761-B399-A6F22854B66D}" srcOrd="0" destOrd="0" presId="urn:microsoft.com/office/officeart/2016/7/layout/LinearBlockProcessNumbered"/>
    <dgm:cxn modelId="{B5BD9FD4-6D7C-4EF9-9FE3-3143A8180E7A}" type="presOf" srcId="{8196AF44-ABB5-4F08-A0A4-FDEEAD8C3A2E}" destId="{9D6F6ED9-3FF9-4093-91DF-D420C7E37D8E}" srcOrd="0" destOrd="0" presId="urn:microsoft.com/office/officeart/2016/7/layout/LinearBlockProcessNumbered"/>
    <dgm:cxn modelId="{E3B349D5-CE3F-4771-9E72-3C0D494F7667}" type="presOf" srcId="{124A8597-0529-4E1F-B4C8-6588AE6AF2F2}" destId="{39077FBA-F196-4CD5-A347-DFCB6A1FA076}" srcOrd="1" destOrd="0" presId="urn:microsoft.com/office/officeart/2016/7/layout/LinearBlockProcessNumbered"/>
    <dgm:cxn modelId="{B15B0CDE-50BE-437C-BB42-3DB7315265CC}" type="presOf" srcId="{89157832-0B24-4670-A220-BCFCC3C18917}" destId="{7EB88653-FF1B-41DB-BD49-A1D7ED568293}" srcOrd="0" destOrd="0" presId="urn:microsoft.com/office/officeart/2016/7/layout/LinearBlockProcessNumbered"/>
    <dgm:cxn modelId="{F26C54FF-E679-4FD2-9948-D0B477D616F7}" type="presOf" srcId="{4DE0431F-D2D9-420C-B51A-696F3ED7511F}" destId="{22B778D4-DA40-483A-9B23-ED2992BB127A}" srcOrd="1" destOrd="0" presId="urn:microsoft.com/office/officeart/2016/7/layout/LinearBlockProcessNumbered"/>
    <dgm:cxn modelId="{412C4F3F-4B7B-43AF-8E01-D62A12E62081}" type="presParOf" srcId="{7EB88653-FF1B-41DB-BD49-A1D7ED568293}" destId="{1D7A0708-FD3E-42C0-B1C6-5485AF8333AC}" srcOrd="0" destOrd="0" presId="urn:microsoft.com/office/officeart/2016/7/layout/LinearBlockProcessNumbered"/>
    <dgm:cxn modelId="{49C187E4-D538-4CC8-9F77-55B8F9096CCF}" type="presParOf" srcId="{1D7A0708-FD3E-42C0-B1C6-5485AF8333AC}" destId="{9D6F6ED9-3FF9-4093-91DF-D420C7E37D8E}" srcOrd="0" destOrd="0" presId="urn:microsoft.com/office/officeart/2016/7/layout/LinearBlockProcessNumbered"/>
    <dgm:cxn modelId="{31039C0F-57F9-4875-A941-40D059D150D3}" type="presParOf" srcId="{1D7A0708-FD3E-42C0-B1C6-5485AF8333AC}" destId="{13A5E4D9-40E4-4761-B399-A6F22854B66D}" srcOrd="1" destOrd="0" presId="urn:microsoft.com/office/officeart/2016/7/layout/LinearBlockProcessNumbered"/>
    <dgm:cxn modelId="{6A6B3C7C-80AE-40E8-8900-D80232DC6F4F}" type="presParOf" srcId="{1D7A0708-FD3E-42C0-B1C6-5485AF8333AC}" destId="{8FE7A652-7C2F-4891-B6AE-88945F027B6F}" srcOrd="2" destOrd="0" presId="urn:microsoft.com/office/officeart/2016/7/layout/LinearBlockProcessNumbered"/>
    <dgm:cxn modelId="{7A8CFFE0-3286-4B1E-AAD8-703499C796E0}" type="presParOf" srcId="{7EB88653-FF1B-41DB-BD49-A1D7ED568293}" destId="{239A547B-62D9-4664-8AC9-9D81D42D45A1}" srcOrd="1" destOrd="0" presId="urn:microsoft.com/office/officeart/2016/7/layout/LinearBlockProcessNumbered"/>
    <dgm:cxn modelId="{A1224587-2068-48DF-B731-17206884920D}" type="presParOf" srcId="{7EB88653-FF1B-41DB-BD49-A1D7ED568293}" destId="{D0FCD881-4B5F-41F3-AE64-397E1475EB58}" srcOrd="2" destOrd="0" presId="urn:microsoft.com/office/officeart/2016/7/layout/LinearBlockProcessNumbered"/>
    <dgm:cxn modelId="{48A4FEC3-14CD-43FD-9D9E-A4CEF84ED00E}" type="presParOf" srcId="{D0FCD881-4B5F-41F3-AE64-397E1475EB58}" destId="{51F95B4D-C00A-4D64-9C6A-B6F7F29CA458}" srcOrd="0" destOrd="0" presId="urn:microsoft.com/office/officeart/2016/7/layout/LinearBlockProcessNumbered"/>
    <dgm:cxn modelId="{C6832BB4-75BD-4A92-863A-E39297FD3B83}" type="presParOf" srcId="{D0FCD881-4B5F-41F3-AE64-397E1475EB58}" destId="{A4FD88B2-1FEA-4BEE-A7DA-90634AEFDBD9}" srcOrd="1" destOrd="0" presId="urn:microsoft.com/office/officeart/2016/7/layout/LinearBlockProcessNumbered"/>
    <dgm:cxn modelId="{37F3D87C-84D6-4436-8A60-C54A7DA4988D}" type="presParOf" srcId="{D0FCD881-4B5F-41F3-AE64-397E1475EB58}" destId="{22B778D4-DA40-483A-9B23-ED2992BB127A}" srcOrd="2" destOrd="0" presId="urn:microsoft.com/office/officeart/2016/7/layout/LinearBlockProcessNumbered"/>
    <dgm:cxn modelId="{8CFB3A06-57D7-40DF-B5E1-A8017CDBB911}" type="presParOf" srcId="{7EB88653-FF1B-41DB-BD49-A1D7ED568293}" destId="{C051A2EF-2667-4158-BAA1-9C0C3967B62D}" srcOrd="3" destOrd="0" presId="urn:microsoft.com/office/officeart/2016/7/layout/LinearBlockProcessNumbered"/>
    <dgm:cxn modelId="{19E88462-EE5A-448E-A9C9-15A09D3A0BD1}" type="presParOf" srcId="{7EB88653-FF1B-41DB-BD49-A1D7ED568293}" destId="{1861CF99-E181-42AB-9F85-557EC7FB7295}" srcOrd="4" destOrd="0" presId="urn:microsoft.com/office/officeart/2016/7/layout/LinearBlockProcessNumbered"/>
    <dgm:cxn modelId="{486344D9-FEA5-483E-BFD0-3A423E992A90}" type="presParOf" srcId="{1861CF99-E181-42AB-9F85-557EC7FB7295}" destId="{787D479E-EA41-40B3-85C7-A34D7A973434}" srcOrd="0" destOrd="0" presId="urn:microsoft.com/office/officeart/2016/7/layout/LinearBlockProcessNumbered"/>
    <dgm:cxn modelId="{2455EE1E-5456-4427-A09D-FC4DFE6267D0}" type="presParOf" srcId="{1861CF99-E181-42AB-9F85-557EC7FB7295}" destId="{FC070AE7-FF48-4A9F-A230-DC6F37CAB4B6}" srcOrd="1" destOrd="0" presId="urn:microsoft.com/office/officeart/2016/7/layout/LinearBlockProcessNumbered"/>
    <dgm:cxn modelId="{CC3EC29A-9BA0-421A-93EE-2CEF8ABE3FBF}" type="presParOf" srcId="{1861CF99-E181-42AB-9F85-557EC7FB7295}" destId="{39077FBA-F196-4CD5-A347-DFCB6A1FA076}"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D461E18-4BCA-4195-BFB6-AF5D9A88CB19}"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82421546-31F6-48B5-9A8F-ECF5B6235FAB}">
      <dgm:prSet custT="1"/>
      <dgm:spPr/>
      <dgm:t>
        <a:bodyPr/>
        <a:lstStyle/>
        <a:p>
          <a:pPr>
            <a:lnSpc>
              <a:spcPct val="100000"/>
            </a:lnSpc>
          </a:pPr>
          <a:r>
            <a:rPr lang="en-US" sz="1600"/>
            <a:t>Improved Patient Outcomes: </a:t>
          </a:r>
        </a:p>
        <a:p>
          <a:pPr>
            <a:lnSpc>
              <a:spcPct val="100000"/>
            </a:lnSpc>
          </a:pPr>
          <a:r>
            <a:rPr lang="en-US" sz="1600"/>
            <a:t>Early detection leads to improved patient outcomes, providing better chances for successful treatment and recovery.</a:t>
          </a:r>
        </a:p>
      </dgm:t>
    </dgm:pt>
    <dgm:pt modelId="{8944180B-5A8A-4154-B3FD-81B739EA0C90}" type="parTrans" cxnId="{ED539A72-BF05-40FC-B9AF-AFE6AE6769DA}">
      <dgm:prSet/>
      <dgm:spPr/>
      <dgm:t>
        <a:bodyPr/>
        <a:lstStyle/>
        <a:p>
          <a:endParaRPr lang="en-US"/>
        </a:p>
      </dgm:t>
    </dgm:pt>
    <dgm:pt modelId="{A07A9EBF-87A5-4AD5-999E-CDB4B741DA0F}" type="sibTrans" cxnId="{ED539A72-BF05-40FC-B9AF-AFE6AE6769DA}">
      <dgm:prSet/>
      <dgm:spPr/>
      <dgm:t>
        <a:bodyPr/>
        <a:lstStyle/>
        <a:p>
          <a:endParaRPr lang="en-US"/>
        </a:p>
      </dgm:t>
    </dgm:pt>
    <dgm:pt modelId="{5DE17103-F896-46F9-BBCD-15F8F5604230}">
      <dgm:prSet custT="1"/>
      <dgm:spPr/>
      <dgm:t>
        <a:bodyPr/>
        <a:lstStyle/>
        <a:p>
          <a:pPr>
            <a:lnSpc>
              <a:spcPct val="100000"/>
            </a:lnSpc>
          </a:pPr>
          <a:r>
            <a:rPr lang="en-US" sz="1600" dirty="0"/>
            <a:t>Cost-Effective Care: </a:t>
          </a:r>
        </a:p>
        <a:p>
          <a:pPr>
            <a:lnSpc>
              <a:spcPct val="100000"/>
            </a:lnSpc>
          </a:pPr>
          <a:r>
            <a:rPr lang="en-US" sz="1600" dirty="0"/>
            <a:t>Timely detection of diseases can lead to cost-effective healthcare by preventing the progression of advanced and more expensive treatments.</a:t>
          </a:r>
        </a:p>
      </dgm:t>
    </dgm:pt>
    <dgm:pt modelId="{E6141300-3740-4AB2-B663-FCAF53F117FE}" type="parTrans" cxnId="{243BF636-4720-4FE8-ACBF-17C8377B04D8}">
      <dgm:prSet/>
      <dgm:spPr/>
      <dgm:t>
        <a:bodyPr/>
        <a:lstStyle/>
        <a:p>
          <a:endParaRPr lang="en-US"/>
        </a:p>
      </dgm:t>
    </dgm:pt>
    <dgm:pt modelId="{DF1C536F-F6CE-4E12-8D3F-787F66D80D9B}" type="sibTrans" cxnId="{243BF636-4720-4FE8-ACBF-17C8377B04D8}">
      <dgm:prSet/>
      <dgm:spPr/>
      <dgm:t>
        <a:bodyPr/>
        <a:lstStyle/>
        <a:p>
          <a:endParaRPr lang="en-US"/>
        </a:p>
      </dgm:t>
    </dgm:pt>
    <dgm:pt modelId="{93C7C38B-1807-4CB5-B23D-DCD147A9D429}">
      <dgm:prSet custT="1"/>
      <dgm:spPr/>
      <dgm:t>
        <a:bodyPr/>
        <a:lstStyle/>
        <a:p>
          <a:pPr>
            <a:lnSpc>
              <a:spcPct val="100000"/>
            </a:lnSpc>
          </a:pPr>
          <a:r>
            <a:rPr lang="en-US" sz="1600"/>
            <a:t>Enhanced Disease Management:</a:t>
          </a:r>
        </a:p>
        <a:p>
          <a:pPr>
            <a:lnSpc>
              <a:spcPct val="100000"/>
            </a:lnSpc>
          </a:pPr>
          <a:r>
            <a:rPr lang="en-US" sz="1600"/>
            <a:t> Early detection allows for more effective disease management, reducing the impact and severity of health conditions.</a:t>
          </a:r>
        </a:p>
      </dgm:t>
    </dgm:pt>
    <dgm:pt modelId="{C5D4655E-04AC-4D47-BD13-854355591D6B}" type="parTrans" cxnId="{5F726FE9-EF3D-4CDE-9B69-F5854875A92E}">
      <dgm:prSet/>
      <dgm:spPr/>
      <dgm:t>
        <a:bodyPr/>
        <a:lstStyle/>
        <a:p>
          <a:endParaRPr lang="en-US"/>
        </a:p>
      </dgm:t>
    </dgm:pt>
    <dgm:pt modelId="{819D6BDF-27B9-4E36-A7E5-B7843282B1C7}" type="sibTrans" cxnId="{5F726FE9-EF3D-4CDE-9B69-F5854875A92E}">
      <dgm:prSet/>
      <dgm:spPr/>
      <dgm:t>
        <a:bodyPr/>
        <a:lstStyle/>
        <a:p>
          <a:endParaRPr lang="en-US"/>
        </a:p>
      </dgm:t>
    </dgm:pt>
    <dgm:pt modelId="{20300D4E-2705-45CF-94F5-D881FE1ED544}" type="pres">
      <dgm:prSet presAssocID="{CD461E18-4BCA-4195-BFB6-AF5D9A88CB19}" presName="root" presStyleCnt="0">
        <dgm:presLayoutVars>
          <dgm:dir/>
          <dgm:resizeHandles val="exact"/>
        </dgm:presLayoutVars>
      </dgm:prSet>
      <dgm:spPr/>
    </dgm:pt>
    <dgm:pt modelId="{302BCB8E-DBB1-4A1D-967B-49D0BFC6E6A3}" type="pres">
      <dgm:prSet presAssocID="{82421546-31F6-48B5-9A8F-ECF5B6235FAB}" presName="compNode" presStyleCnt="0"/>
      <dgm:spPr/>
    </dgm:pt>
    <dgm:pt modelId="{55BBAF3B-1878-42A3-A7C8-B3D8725C1DD6}" type="pres">
      <dgm:prSet presAssocID="{82421546-31F6-48B5-9A8F-ECF5B6235FAB}" presName="bgRect" presStyleLbl="bgShp" presStyleIdx="0" presStyleCnt="3"/>
      <dgm:spPr/>
    </dgm:pt>
    <dgm:pt modelId="{A9422D9E-6A4D-4116-8EB2-AA981D5D26AF}" type="pres">
      <dgm:prSet presAssocID="{82421546-31F6-48B5-9A8F-ECF5B6235FA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ethoscope"/>
        </a:ext>
      </dgm:extLst>
    </dgm:pt>
    <dgm:pt modelId="{CD87D63A-060A-4D3F-A85F-696E4E05DF8C}" type="pres">
      <dgm:prSet presAssocID="{82421546-31F6-48B5-9A8F-ECF5B6235FAB}" presName="spaceRect" presStyleCnt="0"/>
      <dgm:spPr/>
    </dgm:pt>
    <dgm:pt modelId="{2EF979D4-1DCA-483E-BB3E-08FB29E01249}" type="pres">
      <dgm:prSet presAssocID="{82421546-31F6-48B5-9A8F-ECF5B6235FAB}" presName="parTx" presStyleLbl="revTx" presStyleIdx="0" presStyleCnt="3">
        <dgm:presLayoutVars>
          <dgm:chMax val="0"/>
          <dgm:chPref val="0"/>
        </dgm:presLayoutVars>
      </dgm:prSet>
      <dgm:spPr/>
    </dgm:pt>
    <dgm:pt modelId="{6E2863DC-27A7-44F1-BF2F-DD89DAF65FE7}" type="pres">
      <dgm:prSet presAssocID="{A07A9EBF-87A5-4AD5-999E-CDB4B741DA0F}" presName="sibTrans" presStyleCnt="0"/>
      <dgm:spPr/>
    </dgm:pt>
    <dgm:pt modelId="{5E6A48D6-FD23-49C0-AB66-A46983972E3B}" type="pres">
      <dgm:prSet presAssocID="{5DE17103-F896-46F9-BBCD-15F8F5604230}" presName="compNode" presStyleCnt="0"/>
      <dgm:spPr/>
    </dgm:pt>
    <dgm:pt modelId="{EDF28D56-DD44-4BD7-A15B-2F52872C4723}" type="pres">
      <dgm:prSet presAssocID="{5DE17103-F896-46F9-BBCD-15F8F5604230}" presName="bgRect" presStyleLbl="bgShp" presStyleIdx="1" presStyleCnt="3"/>
      <dgm:spPr/>
    </dgm:pt>
    <dgm:pt modelId="{12C11408-908F-4689-9C14-8350D7E5140A}" type="pres">
      <dgm:prSet presAssocID="{5DE17103-F896-46F9-BBCD-15F8F560423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tor"/>
        </a:ext>
      </dgm:extLst>
    </dgm:pt>
    <dgm:pt modelId="{06242B5D-4E70-497F-9E34-323F2A6E91E9}" type="pres">
      <dgm:prSet presAssocID="{5DE17103-F896-46F9-BBCD-15F8F5604230}" presName="spaceRect" presStyleCnt="0"/>
      <dgm:spPr/>
    </dgm:pt>
    <dgm:pt modelId="{189018AA-6805-42B8-BC67-98AF36B7440C}" type="pres">
      <dgm:prSet presAssocID="{5DE17103-F896-46F9-BBCD-15F8F5604230}" presName="parTx" presStyleLbl="revTx" presStyleIdx="1" presStyleCnt="3">
        <dgm:presLayoutVars>
          <dgm:chMax val="0"/>
          <dgm:chPref val="0"/>
        </dgm:presLayoutVars>
      </dgm:prSet>
      <dgm:spPr/>
    </dgm:pt>
    <dgm:pt modelId="{2F3B2AD6-8B60-40E8-BFEF-8C1853F53054}" type="pres">
      <dgm:prSet presAssocID="{DF1C536F-F6CE-4E12-8D3F-787F66D80D9B}" presName="sibTrans" presStyleCnt="0"/>
      <dgm:spPr/>
    </dgm:pt>
    <dgm:pt modelId="{536B3C75-F3B2-43DE-BACA-1EAFF920EB9A}" type="pres">
      <dgm:prSet presAssocID="{93C7C38B-1807-4CB5-B23D-DCD147A9D429}" presName="compNode" presStyleCnt="0"/>
      <dgm:spPr/>
    </dgm:pt>
    <dgm:pt modelId="{36BAA403-72EC-44F1-AF45-DEA3D710C08D}" type="pres">
      <dgm:prSet presAssocID="{93C7C38B-1807-4CB5-B23D-DCD147A9D429}" presName="bgRect" presStyleLbl="bgShp" presStyleIdx="2" presStyleCnt="3"/>
      <dgm:spPr/>
    </dgm:pt>
    <dgm:pt modelId="{673DBADC-BE9F-469C-8BDC-A38649C3FCC6}" type="pres">
      <dgm:prSet presAssocID="{93C7C38B-1807-4CB5-B23D-DCD147A9D42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llar"/>
        </a:ext>
      </dgm:extLst>
    </dgm:pt>
    <dgm:pt modelId="{3F1C5A37-A146-4541-BEAE-98636EBAFF8A}" type="pres">
      <dgm:prSet presAssocID="{93C7C38B-1807-4CB5-B23D-DCD147A9D429}" presName="spaceRect" presStyleCnt="0"/>
      <dgm:spPr/>
    </dgm:pt>
    <dgm:pt modelId="{8DB0C5C8-216E-4DF2-9831-E25FAADDEC73}" type="pres">
      <dgm:prSet presAssocID="{93C7C38B-1807-4CB5-B23D-DCD147A9D429}" presName="parTx" presStyleLbl="revTx" presStyleIdx="2" presStyleCnt="3">
        <dgm:presLayoutVars>
          <dgm:chMax val="0"/>
          <dgm:chPref val="0"/>
        </dgm:presLayoutVars>
      </dgm:prSet>
      <dgm:spPr/>
    </dgm:pt>
  </dgm:ptLst>
  <dgm:cxnLst>
    <dgm:cxn modelId="{243BF636-4720-4FE8-ACBF-17C8377B04D8}" srcId="{CD461E18-4BCA-4195-BFB6-AF5D9A88CB19}" destId="{5DE17103-F896-46F9-BBCD-15F8F5604230}" srcOrd="1" destOrd="0" parTransId="{E6141300-3740-4AB2-B663-FCAF53F117FE}" sibTransId="{DF1C536F-F6CE-4E12-8D3F-787F66D80D9B}"/>
    <dgm:cxn modelId="{023D6563-798A-4065-9C1A-285DD17CBDBF}" type="presOf" srcId="{5DE17103-F896-46F9-BBCD-15F8F5604230}" destId="{189018AA-6805-42B8-BC67-98AF36B7440C}" srcOrd="0" destOrd="0" presId="urn:microsoft.com/office/officeart/2018/2/layout/IconVerticalSolidList"/>
    <dgm:cxn modelId="{ED539A72-BF05-40FC-B9AF-AFE6AE6769DA}" srcId="{CD461E18-4BCA-4195-BFB6-AF5D9A88CB19}" destId="{82421546-31F6-48B5-9A8F-ECF5B6235FAB}" srcOrd="0" destOrd="0" parTransId="{8944180B-5A8A-4154-B3FD-81B739EA0C90}" sibTransId="{A07A9EBF-87A5-4AD5-999E-CDB4B741DA0F}"/>
    <dgm:cxn modelId="{17F50693-A441-4404-9F14-F8DF85DA3A6A}" type="presOf" srcId="{93C7C38B-1807-4CB5-B23D-DCD147A9D429}" destId="{8DB0C5C8-216E-4DF2-9831-E25FAADDEC73}" srcOrd="0" destOrd="0" presId="urn:microsoft.com/office/officeart/2018/2/layout/IconVerticalSolidList"/>
    <dgm:cxn modelId="{DFD4D79A-EB8E-40A3-90A7-B6D809FF08EB}" type="presOf" srcId="{CD461E18-4BCA-4195-BFB6-AF5D9A88CB19}" destId="{20300D4E-2705-45CF-94F5-D881FE1ED544}" srcOrd="0" destOrd="0" presId="urn:microsoft.com/office/officeart/2018/2/layout/IconVerticalSolidList"/>
    <dgm:cxn modelId="{6F7D36D3-AE13-47CB-9C8A-D1D531115294}" type="presOf" srcId="{82421546-31F6-48B5-9A8F-ECF5B6235FAB}" destId="{2EF979D4-1DCA-483E-BB3E-08FB29E01249}" srcOrd="0" destOrd="0" presId="urn:microsoft.com/office/officeart/2018/2/layout/IconVerticalSolidList"/>
    <dgm:cxn modelId="{5F726FE9-EF3D-4CDE-9B69-F5854875A92E}" srcId="{CD461E18-4BCA-4195-BFB6-AF5D9A88CB19}" destId="{93C7C38B-1807-4CB5-B23D-DCD147A9D429}" srcOrd="2" destOrd="0" parTransId="{C5D4655E-04AC-4D47-BD13-854355591D6B}" sibTransId="{819D6BDF-27B9-4E36-A7E5-B7843282B1C7}"/>
    <dgm:cxn modelId="{AB340205-7789-4257-A435-87A90C822BF1}" type="presParOf" srcId="{20300D4E-2705-45CF-94F5-D881FE1ED544}" destId="{302BCB8E-DBB1-4A1D-967B-49D0BFC6E6A3}" srcOrd="0" destOrd="0" presId="urn:microsoft.com/office/officeart/2018/2/layout/IconVerticalSolidList"/>
    <dgm:cxn modelId="{5E071482-7963-4F48-B8AA-4152EC4D1BF1}" type="presParOf" srcId="{302BCB8E-DBB1-4A1D-967B-49D0BFC6E6A3}" destId="{55BBAF3B-1878-42A3-A7C8-B3D8725C1DD6}" srcOrd="0" destOrd="0" presId="urn:microsoft.com/office/officeart/2018/2/layout/IconVerticalSolidList"/>
    <dgm:cxn modelId="{54E1A987-27A9-4016-95D0-DA6A621C4BE9}" type="presParOf" srcId="{302BCB8E-DBB1-4A1D-967B-49D0BFC6E6A3}" destId="{A9422D9E-6A4D-4116-8EB2-AA981D5D26AF}" srcOrd="1" destOrd="0" presId="urn:microsoft.com/office/officeart/2018/2/layout/IconVerticalSolidList"/>
    <dgm:cxn modelId="{A5493F25-FC39-49C4-A753-9DD4DB338CE9}" type="presParOf" srcId="{302BCB8E-DBB1-4A1D-967B-49D0BFC6E6A3}" destId="{CD87D63A-060A-4D3F-A85F-696E4E05DF8C}" srcOrd="2" destOrd="0" presId="urn:microsoft.com/office/officeart/2018/2/layout/IconVerticalSolidList"/>
    <dgm:cxn modelId="{B47A8F89-F2F5-4085-A4C2-6148005863B1}" type="presParOf" srcId="{302BCB8E-DBB1-4A1D-967B-49D0BFC6E6A3}" destId="{2EF979D4-1DCA-483E-BB3E-08FB29E01249}" srcOrd="3" destOrd="0" presId="urn:microsoft.com/office/officeart/2018/2/layout/IconVerticalSolidList"/>
    <dgm:cxn modelId="{A6705CB2-C0A8-400C-A255-706BFB4AB8A5}" type="presParOf" srcId="{20300D4E-2705-45CF-94F5-D881FE1ED544}" destId="{6E2863DC-27A7-44F1-BF2F-DD89DAF65FE7}" srcOrd="1" destOrd="0" presId="urn:microsoft.com/office/officeart/2018/2/layout/IconVerticalSolidList"/>
    <dgm:cxn modelId="{0727034C-E050-44D8-BC13-FFBCA06AB930}" type="presParOf" srcId="{20300D4E-2705-45CF-94F5-D881FE1ED544}" destId="{5E6A48D6-FD23-49C0-AB66-A46983972E3B}" srcOrd="2" destOrd="0" presId="urn:microsoft.com/office/officeart/2018/2/layout/IconVerticalSolidList"/>
    <dgm:cxn modelId="{3E287BFD-BC1B-403E-8B75-30932DF3BD12}" type="presParOf" srcId="{5E6A48D6-FD23-49C0-AB66-A46983972E3B}" destId="{EDF28D56-DD44-4BD7-A15B-2F52872C4723}" srcOrd="0" destOrd="0" presId="urn:microsoft.com/office/officeart/2018/2/layout/IconVerticalSolidList"/>
    <dgm:cxn modelId="{BB4C7672-545B-4A83-B0A5-59DF07ADF4EA}" type="presParOf" srcId="{5E6A48D6-FD23-49C0-AB66-A46983972E3B}" destId="{12C11408-908F-4689-9C14-8350D7E5140A}" srcOrd="1" destOrd="0" presId="urn:microsoft.com/office/officeart/2018/2/layout/IconVerticalSolidList"/>
    <dgm:cxn modelId="{8E084632-2DC7-4F70-B133-39DF6D411563}" type="presParOf" srcId="{5E6A48D6-FD23-49C0-AB66-A46983972E3B}" destId="{06242B5D-4E70-497F-9E34-323F2A6E91E9}" srcOrd="2" destOrd="0" presId="urn:microsoft.com/office/officeart/2018/2/layout/IconVerticalSolidList"/>
    <dgm:cxn modelId="{189D7925-FB18-4333-AADA-CBA420FAF2BD}" type="presParOf" srcId="{5E6A48D6-FD23-49C0-AB66-A46983972E3B}" destId="{189018AA-6805-42B8-BC67-98AF36B7440C}" srcOrd="3" destOrd="0" presId="urn:microsoft.com/office/officeart/2018/2/layout/IconVerticalSolidList"/>
    <dgm:cxn modelId="{79420059-874E-47DE-A3A7-96ED482822E9}" type="presParOf" srcId="{20300D4E-2705-45CF-94F5-D881FE1ED544}" destId="{2F3B2AD6-8B60-40E8-BFEF-8C1853F53054}" srcOrd="3" destOrd="0" presId="urn:microsoft.com/office/officeart/2018/2/layout/IconVerticalSolidList"/>
    <dgm:cxn modelId="{CB041AFA-BFA1-4659-975D-565BED418F0F}" type="presParOf" srcId="{20300D4E-2705-45CF-94F5-D881FE1ED544}" destId="{536B3C75-F3B2-43DE-BACA-1EAFF920EB9A}" srcOrd="4" destOrd="0" presId="urn:microsoft.com/office/officeart/2018/2/layout/IconVerticalSolidList"/>
    <dgm:cxn modelId="{248E99A1-2C40-4453-AC8B-BC3D46898FA7}" type="presParOf" srcId="{536B3C75-F3B2-43DE-BACA-1EAFF920EB9A}" destId="{36BAA403-72EC-44F1-AF45-DEA3D710C08D}" srcOrd="0" destOrd="0" presId="urn:microsoft.com/office/officeart/2018/2/layout/IconVerticalSolidList"/>
    <dgm:cxn modelId="{11FC9BBE-D49C-4DBE-B1EB-3C577FD520C9}" type="presParOf" srcId="{536B3C75-F3B2-43DE-BACA-1EAFF920EB9A}" destId="{673DBADC-BE9F-469C-8BDC-A38649C3FCC6}" srcOrd="1" destOrd="0" presId="urn:microsoft.com/office/officeart/2018/2/layout/IconVerticalSolidList"/>
    <dgm:cxn modelId="{4D23ACB9-C91A-4859-9548-3383B17A8DF7}" type="presParOf" srcId="{536B3C75-F3B2-43DE-BACA-1EAFF920EB9A}" destId="{3F1C5A37-A146-4541-BEAE-98636EBAFF8A}" srcOrd="2" destOrd="0" presId="urn:microsoft.com/office/officeart/2018/2/layout/IconVerticalSolidList"/>
    <dgm:cxn modelId="{8F2BD7F2-616A-4DD0-9E4F-A74AC994E9F3}" type="presParOf" srcId="{536B3C75-F3B2-43DE-BACA-1EAFF920EB9A}" destId="{8DB0C5C8-216E-4DF2-9831-E25FAADDEC7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BB3843C-804B-4EC2-AA52-CFAB43595AAB}" type="doc">
      <dgm:prSet loTypeId="urn:microsoft.com/office/officeart/2018/5/layout/IconCircleLabelList" loCatId="icon" qsTypeId="urn:microsoft.com/office/officeart/2005/8/quickstyle/simple4" qsCatId="simple" csTypeId="urn:microsoft.com/office/officeart/2005/8/colors/accent1_2" csCatId="accent1" phldr="1"/>
      <dgm:spPr/>
      <dgm:t>
        <a:bodyPr/>
        <a:lstStyle/>
        <a:p>
          <a:endParaRPr lang="en-US"/>
        </a:p>
      </dgm:t>
    </dgm:pt>
    <dgm:pt modelId="{4E5F66D5-DDA6-4006-8D1F-DD216479BADA}">
      <dgm:prSet/>
      <dgm:spPr/>
      <dgm:t>
        <a:bodyPr/>
        <a:lstStyle/>
        <a:p>
          <a:pPr>
            <a:lnSpc>
              <a:spcPct val="100000"/>
            </a:lnSpc>
            <a:defRPr cap="all"/>
          </a:pPr>
          <a:r>
            <a:rPr lang="en-US"/>
            <a:t>False Positives: One of the limitations is the occurrence of false-positive results, leading to unnecessary follow-up procedures and anxiety for patients.</a:t>
          </a:r>
        </a:p>
      </dgm:t>
    </dgm:pt>
    <dgm:pt modelId="{678F9815-287A-48AD-AC6C-411F07C138EC}" type="parTrans" cxnId="{DB80F88F-EE53-4059-997C-F3051F2135C0}">
      <dgm:prSet/>
      <dgm:spPr/>
      <dgm:t>
        <a:bodyPr/>
        <a:lstStyle/>
        <a:p>
          <a:endParaRPr lang="en-US"/>
        </a:p>
      </dgm:t>
    </dgm:pt>
    <dgm:pt modelId="{6C95B478-DC40-4003-8C50-D865EDFD4C91}" type="sibTrans" cxnId="{DB80F88F-EE53-4059-997C-F3051F2135C0}">
      <dgm:prSet phldrT="01"/>
      <dgm:spPr/>
      <dgm:t>
        <a:bodyPr/>
        <a:lstStyle/>
        <a:p>
          <a:endParaRPr lang="en-US"/>
        </a:p>
      </dgm:t>
    </dgm:pt>
    <dgm:pt modelId="{BE98976A-154E-4CD9-A46C-E6AD092F0164}">
      <dgm:prSet/>
      <dgm:spPr/>
      <dgm:t>
        <a:bodyPr/>
        <a:lstStyle/>
        <a:p>
          <a:pPr>
            <a:lnSpc>
              <a:spcPct val="100000"/>
            </a:lnSpc>
            <a:defRPr cap="all"/>
          </a:pPr>
          <a:r>
            <a:rPr lang="en-US"/>
            <a:t>Equipment Limitations: Challenges related to the availability and quality of imaging equipment can Impact the accuracy of early disease detection.</a:t>
          </a:r>
        </a:p>
      </dgm:t>
    </dgm:pt>
    <dgm:pt modelId="{50A2F2C1-1EC1-448F-B1D9-BC138C7B53D8}" type="parTrans" cxnId="{58FAD9D6-5DFE-4B4B-99BC-7A85302E1D44}">
      <dgm:prSet/>
      <dgm:spPr/>
      <dgm:t>
        <a:bodyPr/>
        <a:lstStyle/>
        <a:p>
          <a:endParaRPr lang="en-US"/>
        </a:p>
      </dgm:t>
    </dgm:pt>
    <dgm:pt modelId="{534F222C-0805-4A7F-BBA9-5FB24F44ADEF}" type="sibTrans" cxnId="{58FAD9D6-5DFE-4B4B-99BC-7A85302E1D44}">
      <dgm:prSet phldrT="02"/>
      <dgm:spPr/>
      <dgm:t>
        <a:bodyPr/>
        <a:lstStyle/>
        <a:p>
          <a:endParaRPr lang="en-US"/>
        </a:p>
      </dgm:t>
    </dgm:pt>
    <dgm:pt modelId="{6E8E92D6-EC94-46FC-8842-C4A6B47285F4}">
      <dgm:prSet/>
      <dgm:spPr/>
      <dgm:t>
        <a:bodyPr/>
        <a:lstStyle/>
        <a:p>
          <a:pPr>
            <a:lnSpc>
              <a:spcPct val="100000"/>
            </a:lnSpc>
            <a:defRPr cap="all"/>
          </a:pPr>
          <a:r>
            <a:rPr lang="en-US"/>
            <a:t>Interpretation Complexity: The complexity of Interpreting certain imaging results can pose challenges for healthcare professionals, affecting timely diagnoses.</a:t>
          </a:r>
        </a:p>
      </dgm:t>
    </dgm:pt>
    <dgm:pt modelId="{AEA35E29-F9C6-4D30-B95C-27B9274EDB6A}" type="parTrans" cxnId="{03A097D8-1D7B-454D-B7F5-348377EDEFF8}">
      <dgm:prSet/>
      <dgm:spPr/>
      <dgm:t>
        <a:bodyPr/>
        <a:lstStyle/>
        <a:p>
          <a:endParaRPr lang="en-US"/>
        </a:p>
      </dgm:t>
    </dgm:pt>
    <dgm:pt modelId="{525CBD6D-5F96-424F-B5AB-C33E267FACE0}" type="sibTrans" cxnId="{03A097D8-1D7B-454D-B7F5-348377EDEFF8}">
      <dgm:prSet phldrT="03"/>
      <dgm:spPr/>
      <dgm:t>
        <a:bodyPr/>
        <a:lstStyle/>
        <a:p>
          <a:endParaRPr lang="en-US"/>
        </a:p>
      </dgm:t>
    </dgm:pt>
    <dgm:pt modelId="{CC5B5329-4E59-4CE1-B2AD-09389F86B74C}" type="pres">
      <dgm:prSet presAssocID="{3BB3843C-804B-4EC2-AA52-CFAB43595AAB}" presName="root" presStyleCnt="0">
        <dgm:presLayoutVars>
          <dgm:dir/>
          <dgm:resizeHandles val="exact"/>
        </dgm:presLayoutVars>
      </dgm:prSet>
      <dgm:spPr/>
    </dgm:pt>
    <dgm:pt modelId="{499FDC6B-6D70-45EF-AB1A-7F6852C550D4}" type="pres">
      <dgm:prSet presAssocID="{4E5F66D5-DDA6-4006-8D1F-DD216479BADA}" presName="compNode" presStyleCnt="0"/>
      <dgm:spPr/>
    </dgm:pt>
    <dgm:pt modelId="{CD2A75DB-DFAB-4956-B265-02BD8ACB1A2B}" type="pres">
      <dgm:prSet presAssocID="{4E5F66D5-DDA6-4006-8D1F-DD216479BADA}" presName="iconBgRect" presStyleLbl="bgShp" presStyleIdx="0" presStyleCnt="3"/>
      <dgm:spPr/>
    </dgm:pt>
    <dgm:pt modelId="{134CE097-4F41-43DC-9457-10D9E743C8B6}" type="pres">
      <dgm:prSet presAssocID="{4E5F66D5-DDA6-4006-8D1F-DD216479BAD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arning"/>
        </a:ext>
      </dgm:extLst>
    </dgm:pt>
    <dgm:pt modelId="{4880E291-ABA3-42DB-B848-2A9C668C6E97}" type="pres">
      <dgm:prSet presAssocID="{4E5F66D5-DDA6-4006-8D1F-DD216479BADA}" presName="spaceRect" presStyleCnt="0"/>
      <dgm:spPr/>
    </dgm:pt>
    <dgm:pt modelId="{8BDD6710-263A-4072-A89D-745BF0D63144}" type="pres">
      <dgm:prSet presAssocID="{4E5F66D5-DDA6-4006-8D1F-DD216479BADA}" presName="textRect" presStyleLbl="revTx" presStyleIdx="0" presStyleCnt="3">
        <dgm:presLayoutVars>
          <dgm:chMax val="1"/>
          <dgm:chPref val="1"/>
        </dgm:presLayoutVars>
      </dgm:prSet>
      <dgm:spPr/>
    </dgm:pt>
    <dgm:pt modelId="{1B4F7F95-F20C-4817-AE0C-F5A0D31DA50E}" type="pres">
      <dgm:prSet presAssocID="{6C95B478-DC40-4003-8C50-D865EDFD4C91}" presName="sibTrans" presStyleCnt="0"/>
      <dgm:spPr/>
    </dgm:pt>
    <dgm:pt modelId="{BB83A3BD-F644-44A9-B3E3-C81F83026AD8}" type="pres">
      <dgm:prSet presAssocID="{BE98976A-154E-4CD9-A46C-E6AD092F0164}" presName="compNode" presStyleCnt="0"/>
      <dgm:spPr/>
    </dgm:pt>
    <dgm:pt modelId="{E8338FE0-5D86-4C35-88D1-47DBC26527F7}" type="pres">
      <dgm:prSet presAssocID="{BE98976A-154E-4CD9-A46C-E6AD092F0164}" presName="iconBgRect" presStyleLbl="bgShp" presStyleIdx="1" presStyleCnt="3"/>
      <dgm:spPr/>
    </dgm:pt>
    <dgm:pt modelId="{283A6EA9-6445-4659-A0E2-245C8C1D428E}" type="pres">
      <dgm:prSet presAssocID="{BE98976A-154E-4CD9-A46C-E6AD092F016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tor"/>
        </a:ext>
      </dgm:extLst>
    </dgm:pt>
    <dgm:pt modelId="{AA397C36-4945-4F53-AA51-448B5F1906F8}" type="pres">
      <dgm:prSet presAssocID="{BE98976A-154E-4CD9-A46C-E6AD092F0164}" presName="spaceRect" presStyleCnt="0"/>
      <dgm:spPr/>
    </dgm:pt>
    <dgm:pt modelId="{42D37078-E3E8-4312-81F0-42C9CA211156}" type="pres">
      <dgm:prSet presAssocID="{BE98976A-154E-4CD9-A46C-E6AD092F0164}" presName="textRect" presStyleLbl="revTx" presStyleIdx="1" presStyleCnt="3">
        <dgm:presLayoutVars>
          <dgm:chMax val="1"/>
          <dgm:chPref val="1"/>
        </dgm:presLayoutVars>
      </dgm:prSet>
      <dgm:spPr/>
    </dgm:pt>
    <dgm:pt modelId="{90953F54-A9D9-4FD8-A74E-56236DF598F4}" type="pres">
      <dgm:prSet presAssocID="{534F222C-0805-4A7F-BBA9-5FB24F44ADEF}" presName="sibTrans" presStyleCnt="0"/>
      <dgm:spPr/>
    </dgm:pt>
    <dgm:pt modelId="{276A9911-A3AC-4B3F-A52D-087E208BF081}" type="pres">
      <dgm:prSet presAssocID="{6E8E92D6-EC94-46FC-8842-C4A6B47285F4}" presName="compNode" presStyleCnt="0"/>
      <dgm:spPr/>
    </dgm:pt>
    <dgm:pt modelId="{095AF7AF-7EF0-4389-96C5-8E39202CADC9}" type="pres">
      <dgm:prSet presAssocID="{6E8E92D6-EC94-46FC-8842-C4A6B47285F4}" presName="iconBgRect" presStyleLbl="bgShp" presStyleIdx="2" presStyleCnt="3"/>
      <dgm:spPr/>
    </dgm:pt>
    <dgm:pt modelId="{C4FEE831-354F-4833-97D7-DE86B3CDCCA3}" type="pres">
      <dgm:prSet presAssocID="{6E8E92D6-EC94-46FC-8842-C4A6B47285F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ethoscope"/>
        </a:ext>
      </dgm:extLst>
    </dgm:pt>
    <dgm:pt modelId="{91632053-425D-44A2-9F65-C54622970E01}" type="pres">
      <dgm:prSet presAssocID="{6E8E92D6-EC94-46FC-8842-C4A6B47285F4}" presName="spaceRect" presStyleCnt="0"/>
      <dgm:spPr/>
    </dgm:pt>
    <dgm:pt modelId="{994E7817-12BE-4021-A50D-9DAEFB1E0A62}" type="pres">
      <dgm:prSet presAssocID="{6E8E92D6-EC94-46FC-8842-C4A6B47285F4}" presName="textRect" presStyleLbl="revTx" presStyleIdx="2" presStyleCnt="3">
        <dgm:presLayoutVars>
          <dgm:chMax val="1"/>
          <dgm:chPref val="1"/>
        </dgm:presLayoutVars>
      </dgm:prSet>
      <dgm:spPr/>
    </dgm:pt>
  </dgm:ptLst>
  <dgm:cxnLst>
    <dgm:cxn modelId="{CBE93605-7B40-4B0E-B8E9-D0A4ACFAAFE0}" type="presOf" srcId="{3BB3843C-804B-4EC2-AA52-CFAB43595AAB}" destId="{CC5B5329-4E59-4CE1-B2AD-09389F86B74C}" srcOrd="0" destOrd="0" presId="urn:microsoft.com/office/officeart/2018/5/layout/IconCircleLabelList"/>
    <dgm:cxn modelId="{272E0720-17CA-4F27-A780-517E3500F396}" type="presOf" srcId="{4E5F66D5-DDA6-4006-8D1F-DD216479BADA}" destId="{8BDD6710-263A-4072-A89D-745BF0D63144}" srcOrd="0" destOrd="0" presId="urn:microsoft.com/office/officeart/2018/5/layout/IconCircleLabelList"/>
    <dgm:cxn modelId="{FEABA339-75A6-4196-AC41-F4FB4372F01C}" type="presOf" srcId="{BE98976A-154E-4CD9-A46C-E6AD092F0164}" destId="{42D37078-E3E8-4312-81F0-42C9CA211156}" srcOrd="0" destOrd="0" presId="urn:microsoft.com/office/officeart/2018/5/layout/IconCircleLabelList"/>
    <dgm:cxn modelId="{DB80F88F-EE53-4059-997C-F3051F2135C0}" srcId="{3BB3843C-804B-4EC2-AA52-CFAB43595AAB}" destId="{4E5F66D5-DDA6-4006-8D1F-DD216479BADA}" srcOrd="0" destOrd="0" parTransId="{678F9815-287A-48AD-AC6C-411F07C138EC}" sibTransId="{6C95B478-DC40-4003-8C50-D865EDFD4C91}"/>
    <dgm:cxn modelId="{58FAD9D6-5DFE-4B4B-99BC-7A85302E1D44}" srcId="{3BB3843C-804B-4EC2-AA52-CFAB43595AAB}" destId="{BE98976A-154E-4CD9-A46C-E6AD092F0164}" srcOrd="1" destOrd="0" parTransId="{50A2F2C1-1EC1-448F-B1D9-BC138C7B53D8}" sibTransId="{534F222C-0805-4A7F-BBA9-5FB24F44ADEF}"/>
    <dgm:cxn modelId="{03A097D8-1D7B-454D-B7F5-348377EDEFF8}" srcId="{3BB3843C-804B-4EC2-AA52-CFAB43595AAB}" destId="{6E8E92D6-EC94-46FC-8842-C4A6B47285F4}" srcOrd="2" destOrd="0" parTransId="{AEA35E29-F9C6-4D30-B95C-27B9274EDB6A}" sibTransId="{525CBD6D-5F96-424F-B5AB-C33E267FACE0}"/>
    <dgm:cxn modelId="{F77850F5-FA50-4C79-AB4D-DD16D8DDDF36}" type="presOf" srcId="{6E8E92D6-EC94-46FC-8842-C4A6B47285F4}" destId="{994E7817-12BE-4021-A50D-9DAEFB1E0A62}" srcOrd="0" destOrd="0" presId="urn:microsoft.com/office/officeart/2018/5/layout/IconCircleLabelList"/>
    <dgm:cxn modelId="{07A803EA-82FF-4934-90A1-2A9567ACEA75}" type="presParOf" srcId="{CC5B5329-4E59-4CE1-B2AD-09389F86B74C}" destId="{499FDC6B-6D70-45EF-AB1A-7F6852C550D4}" srcOrd="0" destOrd="0" presId="urn:microsoft.com/office/officeart/2018/5/layout/IconCircleLabelList"/>
    <dgm:cxn modelId="{B6041823-3DE8-4808-8F54-78101B86D64B}" type="presParOf" srcId="{499FDC6B-6D70-45EF-AB1A-7F6852C550D4}" destId="{CD2A75DB-DFAB-4956-B265-02BD8ACB1A2B}" srcOrd="0" destOrd="0" presId="urn:microsoft.com/office/officeart/2018/5/layout/IconCircleLabelList"/>
    <dgm:cxn modelId="{BCBDECD8-9E5C-4114-BDDB-2CFA9C648B12}" type="presParOf" srcId="{499FDC6B-6D70-45EF-AB1A-7F6852C550D4}" destId="{134CE097-4F41-43DC-9457-10D9E743C8B6}" srcOrd="1" destOrd="0" presId="urn:microsoft.com/office/officeart/2018/5/layout/IconCircleLabelList"/>
    <dgm:cxn modelId="{E8D4CBD7-C0AC-4136-8D2C-50C3D6A97954}" type="presParOf" srcId="{499FDC6B-6D70-45EF-AB1A-7F6852C550D4}" destId="{4880E291-ABA3-42DB-B848-2A9C668C6E97}" srcOrd="2" destOrd="0" presId="urn:microsoft.com/office/officeart/2018/5/layout/IconCircleLabelList"/>
    <dgm:cxn modelId="{F3CA9343-74BC-4924-9675-931E9B99D977}" type="presParOf" srcId="{499FDC6B-6D70-45EF-AB1A-7F6852C550D4}" destId="{8BDD6710-263A-4072-A89D-745BF0D63144}" srcOrd="3" destOrd="0" presId="urn:microsoft.com/office/officeart/2018/5/layout/IconCircleLabelList"/>
    <dgm:cxn modelId="{56259B96-7E2A-4C67-A993-BC9A2301BC3D}" type="presParOf" srcId="{CC5B5329-4E59-4CE1-B2AD-09389F86B74C}" destId="{1B4F7F95-F20C-4817-AE0C-F5A0D31DA50E}" srcOrd="1" destOrd="0" presId="urn:microsoft.com/office/officeart/2018/5/layout/IconCircleLabelList"/>
    <dgm:cxn modelId="{2C53D836-D348-4A6B-BF9D-9DECF3B94C0D}" type="presParOf" srcId="{CC5B5329-4E59-4CE1-B2AD-09389F86B74C}" destId="{BB83A3BD-F644-44A9-B3E3-C81F83026AD8}" srcOrd="2" destOrd="0" presId="urn:microsoft.com/office/officeart/2018/5/layout/IconCircleLabelList"/>
    <dgm:cxn modelId="{56916CF4-FDFC-42E4-ABD7-701DE45E1DF7}" type="presParOf" srcId="{BB83A3BD-F644-44A9-B3E3-C81F83026AD8}" destId="{E8338FE0-5D86-4C35-88D1-47DBC26527F7}" srcOrd="0" destOrd="0" presId="urn:microsoft.com/office/officeart/2018/5/layout/IconCircleLabelList"/>
    <dgm:cxn modelId="{35A05E49-3184-4ADF-B3D0-D1DD7E60556C}" type="presParOf" srcId="{BB83A3BD-F644-44A9-B3E3-C81F83026AD8}" destId="{283A6EA9-6445-4659-A0E2-245C8C1D428E}" srcOrd="1" destOrd="0" presId="urn:microsoft.com/office/officeart/2018/5/layout/IconCircleLabelList"/>
    <dgm:cxn modelId="{7A6440EF-462E-4EE7-91EF-1E725E982C54}" type="presParOf" srcId="{BB83A3BD-F644-44A9-B3E3-C81F83026AD8}" destId="{AA397C36-4945-4F53-AA51-448B5F1906F8}" srcOrd="2" destOrd="0" presId="urn:microsoft.com/office/officeart/2018/5/layout/IconCircleLabelList"/>
    <dgm:cxn modelId="{D2146415-AC2F-41BD-95A3-548BE35497CD}" type="presParOf" srcId="{BB83A3BD-F644-44A9-B3E3-C81F83026AD8}" destId="{42D37078-E3E8-4312-81F0-42C9CA211156}" srcOrd="3" destOrd="0" presId="urn:microsoft.com/office/officeart/2018/5/layout/IconCircleLabelList"/>
    <dgm:cxn modelId="{4DCB9822-7A4E-4E3D-982D-288D36EE145D}" type="presParOf" srcId="{CC5B5329-4E59-4CE1-B2AD-09389F86B74C}" destId="{90953F54-A9D9-4FD8-A74E-56236DF598F4}" srcOrd="3" destOrd="0" presId="urn:microsoft.com/office/officeart/2018/5/layout/IconCircleLabelList"/>
    <dgm:cxn modelId="{9A744EB5-82A0-40A7-876E-3DA9DA811D5B}" type="presParOf" srcId="{CC5B5329-4E59-4CE1-B2AD-09389F86B74C}" destId="{276A9911-A3AC-4B3F-A52D-087E208BF081}" srcOrd="4" destOrd="0" presId="urn:microsoft.com/office/officeart/2018/5/layout/IconCircleLabelList"/>
    <dgm:cxn modelId="{38F030D6-E112-4F51-B4ED-7A87ED65CCEF}" type="presParOf" srcId="{276A9911-A3AC-4B3F-A52D-087E208BF081}" destId="{095AF7AF-7EF0-4389-96C5-8E39202CADC9}" srcOrd="0" destOrd="0" presId="urn:microsoft.com/office/officeart/2018/5/layout/IconCircleLabelList"/>
    <dgm:cxn modelId="{916E9CE8-72B4-42CD-B4B2-7DCC4B43AFF0}" type="presParOf" srcId="{276A9911-A3AC-4B3F-A52D-087E208BF081}" destId="{C4FEE831-354F-4833-97D7-DE86B3CDCCA3}" srcOrd="1" destOrd="0" presId="urn:microsoft.com/office/officeart/2018/5/layout/IconCircleLabelList"/>
    <dgm:cxn modelId="{DDAC6C38-873D-477F-9491-FEDD39BB8E57}" type="presParOf" srcId="{276A9911-A3AC-4B3F-A52D-087E208BF081}" destId="{91632053-425D-44A2-9F65-C54622970E01}" srcOrd="2" destOrd="0" presId="urn:microsoft.com/office/officeart/2018/5/layout/IconCircleLabelList"/>
    <dgm:cxn modelId="{47C35D31-46E1-47E2-8E7E-4E310369CE6B}" type="presParOf" srcId="{276A9911-A3AC-4B3F-A52D-087E208BF081}" destId="{994E7817-12BE-4021-A50D-9DAEFB1E0A6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3D2996-07C2-4632-89F8-C9CCBA2236B3}" type="doc">
      <dgm:prSet loTypeId="urn:microsoft.com/office/officeart/2005/8/layout/hList7" loCatId="list" qsTypeId="urn:microsoft.com/office/officeart/2005/8/quickstyle/simple4" qsCatId="simple" csTypeId="urn:microsoft.com/office/officeart/2005/8/colors/accent1_2" csCatId="accent1" phldr="1"/>
      <dgm:spPr/>
      <dgm:t>
        <a:bodyPr/>
        <a:lstStyle/>
        <a:p>
          <a:endParaRPr lang="en-US"/>
        </a:p>
      </dgm:t>
    </dgm:pt>
    <dgm:pt modelId="{1EC22B96-50F5-4357-8274-716014353EE4}">
      <dgm:prSet custT="1"/>
      <dgm:spPr>
        <a:solidFill>
          <a:schemeClr val="tx2">
            <a:lumMod val="25000"/>
          </a:schemeClr>
        </a:solidFill>
      </dgm:spPr>
      <dgm:t>
        <a:bodyPr/>
        <a:lstStyle/>
        <a:p>
          <a:pPr>
            <a:lnSpc>
              <a:spcPct val="100000"/>
            </a:lnSpc>
          </a:pPr>
          <a:r>
            <a:rPr lang="en-US" sz="1400"/>
            <a:t>Early Identification:</a:t>
          </a:r>
        </a:p>
        <a:p>
          <a:pPr>
            <a:lnSpc>
              <a:spcPct val="100000"/>
            </a:lnSpc>
          </a:pPr>
          <a:r>
            <a:rPr lang="en-US" sz="1400"/>
            <a:t>The primary objective is to achieve early identification of potential health issues through the analysis of medical imaging.</a:t>
          </a:r>
        </a:p>
      </dgm:t>
    </dgm:pt>
    <dgm:pt modelId="{79197ABE-01A5-4540-B8EE-E3BB2D5E47A4}" type="parTrans" cxnId="{2B19BB25-AF78-4B57-8F36-B7E8DAA42AE1}">
      <dgm:prSet/>
      <dgm:spPr/>
      <dgm:t>
        <a:bodyPr/>
        <a:lstStyle/>
        <a:p>
          <a:endParaRPr lang="en-US"/>
        </a:p>
      </dgm:t>
    </dgm:pt>
    <dgm:pt modelId="{98A76CA5-64B0-45A3-99CA-95F9E31C3283}" type="sibTrans" cxnId="{2B19BB25-AF78-4B57-8F36-B7E8DAA42AE1}">
      <dgm:prSet/>
      <dgm:spPr/>
      <dgm:t>
        <a:bodyPr/>
        <a:lstStyle/>
        <a:p>
          <a:endParaRPr lang="en-US"/>
        </a:p>
      </dgm:t>
    </dgm:pt>
    <dgm:pt modelId="{5366761E-5C46-4AB3-A4CA-8D7C937E143B}">
      <dgm:prSet custT="1"/>
      <dgm:spPr>
        <a:solidFill>
          <a:schemeClr val="tx2">
            <a:lumMod val="25000"/>
          </a:schemeClr>
        </a:solidFill>
      </dgm:spPr>
      <dgm:t>
        <a:bodyPr/>
        <a:lstStyle/>
        <a:p>
          <a:pPr>
            <a:lnSpc>
              <a:spcPct val="100000"/>
            </a:lnSpc>
          </a:pPr>
          <a:r>
            <a:rPr lang="en-US" sz="1400"/>
            <a:t>Accurate Diagnosis:</a:t>
          </a:r>
        </a:p>
        <a:p>
          <a:pPr>
            <a:lnSpc>
              <a:spcPct val="100000"/>
            </a:lnSpc>
          </a:pPr>
          <a:r>
            <a:rPr lang="en-US" sz="1400"/>
            <a:t>Ensuring accurate and precise diagnosis based on the analysis of medical imaging to provide the best possible treatment options.</a:t>
          </a:r>
        </a:p>
      </dgm:t>
    </dgm:pt>
    <dgm:pt modelId="{98D35DCE-180E-4195-918B-4B44DD89D4EC}" type="parTrans" cxnId="{77BBFADF-2736-4C3A-B05B-585547BC6551}">
      <dgm:prSet/>
      <dgm:spPr/>
      <dgm:t>
        <a:bodyPr/>
        <a:lstStyle/>
        <a:p>
          <a:endParaRPr lang="en-US"/>
        </a:p>
      </dgm:t>
    </dgm:pt>
    <dgm:pt modelId="{9AB9AEA0-03FF-4B61-9094-97F622FD631A}" type="sibTrans" cxnId="{77BBFADF-2736-4C3A-B05B-585547BC6551}">
      <dgm:prSet/>
      <dgm:spPr/>
      <dgm:t>
        <a:bodyPr/>
        <a:lstStyle/>
        <a:p>
          <a:endParaRPr lang="en-US"/>
        </a:p>
      </dgm:t>
    </dgm:pt>
    <dgm:pt modelId="{052ABC22-37ED-4955-9AA9-7D39B2C3C09B}">
      <dgm:prSet custT="1"/>
      <dgm:spPr>
        <a:solidFill>
          <a:schemeClr val="tx2">
            <a:lumMod val="25000"/>
          </a:schemeClr>
        </a:solidFill>
      </dgm:spPr>
      <dgm:t>
        <a:bodyPr/>
        <a:lstStyle/>
        <a:p>
          <a:pPr>
            <a:lnSpc>
              <a:spcPct val="100000"/>
            </a:lnSpc>
          </a:pPr>
          <a:r>
            <a:rPr lang="en-US" sz="1400"/>
            <a:t>Patient Education:</a:t>
          </a:r>
        </a:p>
        <a:p>
          <a:pPr>
            <a:lnSpc>
              <a:spcPct val="100000"/>
            </a:lnSpc>
          </a:pPr>
          <a:r>
            <a:rPr lang="en-US" sz="1400"/>
            <a:t>Educating patients about the importance of regular health check-ups and the role of medical imaging in early disease detection.</a:t>
          </a:r>
        </a:p>
      </dgm:t>
    </dgm:pt>
    <dgm:pt modelId="{2840F476-399F-4DD5-9D44-C5B23A7B318F}" type="parTrans" cxnId="{CAB7C372-B7C5-4A9C-A14A-6A3CC5D0FC71}">
      <dgm:prSet/>
      <dgm:spPr/>
      <dgm:t>
        <a:bodyPr/>
        <a:lstStyle/>
        <a:p>
          <a:endParaRPr lang="en-US"/>
        </a:p>
      </dgm:t>
    </dgm:pt>
    <dgm:pt modelId="{30A2F447-7A6E-46B9-A62C-89E260A5FCB2}" type="sibTrans" cxnId="{CAB7C372-B7C5-4A9C-A14A-6A3CC5D0FC71}">
      <dgm:prSet/>
      <dgm:spPr/>
      <dgm:t>
        <a:bodyPr/>
        <a:lstStyle/>
        <a:p>
          <a:endParaRPr lang="en-US"/>
        </a:p>
      </dgm:t>
    </dgm:pt>
    <dgm:pt modelId="{8075A130-BA25-4171-8583-4AE231C643BE}" type="pres">
      <dgm:prSet presAssocID="{C93D2996-07C2-4632-89F8-C9CCBA2236B3}" presName="Name0" presStyleCnt="0">
        <dgm:presLayoutVars>
          <dgm:dir/>
          <dgm:resizeHandles val="exact"/>
        </dgm:presLayoutVars>
      </dgm:prSet>
      <dgm:spPr/>
    </dgm:pt>
    <dgm:pt modelId="{FA58678A-FC31-4146-A7DE-A7D858FBE35C}" type="pres">
      <dgm:prSet presAssocID="{C93D2996-07C2-4632-89F8-C9CCBA2236B3}" presName="fgShape" presStyleLbl="fgShp" presStyleIdx="0" presStyleCnt="1"/>
      <dgm:spPr/>
    </dgm:pt>
    <dgm:pt modelId="{F0E5CD95-B1C4-4B0C-9AD8-0F2B6C1730DD}" type="pres">
      <dgm:prSet presAssocID="{C93D2996-07C2-4632-89F8-C9CCBA2236B3}" presName="linComp" presStyleCnt="0"/>
      <dgm:spPr/>
    </dgm:pt>
    <dgm:pt modelId="{27591767-C06B-43B4-AC97-D4DE71D5BA1C}" type="pres">
      <dgm:prSet presAssocID="{1EC22B96-50F5-4357-8274-716014353EE4}" presName="compNode" presStyleCnt="0"/>
      <dgm:spPr/>
    </dgm:pt>
    <dgm:pt modelId="{78FC7304-0742-4BD2-8E55-C642997ABAAE}" type="pres">
      <dgm:prSet presAssocID="{1EC22B96-50F5-4357-8274-716014353EE4}" presName="bkgdShape" presStyleLbl="node1" presStyleIdx="0" presStyleCnt="3"/>
      <dgm:spPr/>
    </dgm:pt>
    <dgm:pt modelId="{0176EFB5-070F-4C8B-9D29-A29A7F178E2C}" type="pres">
      <dgm:prSet presAssocID="{1EC22B96-50F5-4357-8274-716014353EE4}" presName="nodeTx" presStyleLbl="node1" presStyleIdx="0" presStyleCnt="3">
        <dgm:presLayoutVars>
          <dgm:bulletEnabled val="1"/>
        </dgm:presLayoutVars>
      </dgm:prSet>
      <dgm:spPr/>
    </dgm:pt>
    <dgm:pt modelId="{FB60F867-3332-4CFF-9DFD-D94F9049529A}" type="pres">
      <dgm:prSet presAssocID="{1EC22B96-50F5-4357-8274-716014353EE4}" presName="invisiNode" presStyleLbl="node1" presStyleIdx="0" presStyleCnt="3"/>
      <dgm:spPr/>
    </dgm:pt>
    <dgm:pt modelId="{399594CA-1DD1-409C-A048-F43FC5537A62}" type="pres">
      <dgm:prSet presAssocID="{1EC22B96-50F5-4357-8274-716014353EE4}"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mployee Badge"/>
        </a:ext>
      </dgm:extLst>
    </dgm:pt>
    <dgm:pt modelId="{0CD746BA-2180-4470-BB57-48F0337A94A1}" type="pres">
      <dgm:prSet presAssocID="{98A76CA5-64B0-45A3-99CA-95F9E31C3283}" presName="sibTrans" presStyleLbl="sibTrans2D1" presStyleIdx="0" presStyleCnt="0"/>
      <dgm:spPr/>
    </dgm:pt>
    <dgm:pt modelId="{B300BC3C-AF8F-41B3-BBB1-E87C612DCE38}" type="pres">
      <dgm:prSet presAssocID="{5366761E-5C46-4AB3-A4CA-8D7C937E143B}" presName="compNode" presStyleCnt="0"/>
      <dgm:spPr/>
    </dgm:pt>
    <dgm:pt modelId="{0ACE5E2A-D902-4F08-AE40-81C249A7DF3C}" type="pres">
      <dgm:prSet presAssocID="{5366761E-5C46-4AB3-A4CA-8D7C937E143B}" presName="bkgdShape" presStyleLbl="node1" presStyleIdx="1" presStyleCnt="3"/>
      <dgm:spPr/>
    </dgm:pt>
    <dgm:pt modelId="{A605BA95-23BB-46E3-9EFB-FED261E21CBA}" type="pres">
      <dgm:prSet presAssocID="{5366761E-5C46-4AB3-A4CA-8D7C937E143B}" presName="nodeTx" presStyleLbl="node1" presStyleIdx="1" presStyleCnt="3">
        <dgm:presLayoutVars>
          <dgm:bulletEnabled val="1"/>
        </dgm:presLayoutVars>
      </dgm:prSet>
      <dgm:spPr/>
    </dgm:pt>
    <dgm:pt modelId="{42FE8756-6C37-4ECE-BC3A-3A35E736B745}" type="pres">
      <dgm:prSet presAssocID="{5366761E-5C46-4AB3-A4CA-8D7C937E143B}" presName="invisiNode" presStyleLbl="node1" presStyleIdx="1" presStyleCnt="3"/>
      <dgm:spPr/>
    </dgm:pt>
    <dgm:pt modelId="{81CB7683-8500-4F31-8C2A-DAC3BFA2A521}" type="pres">
      <dgm:prSet presAssocID="{5366761E-5C46-4AB3-A4CA-8D7C937E143B}" presName="imagNode"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D543C46C-10A0-40FA-B802-C281E183C41C}" type="pres">
      <dgm:prSet presAssocID="{9AB9AEA0-03FF-4B61-9094-97F622FD631A}" presName="sibTrans" presStyleLbl="sibTrans2D1" presStyleIdx="0" presStyleCnt="0"/>
      <dgm:spPr/>
    </dgm:pt>
    <dgm:pt modelId="{3C262AE1-223C-4022-9BDF-115034B76D9E}" type="pres">
      <dgm:prSet presAssocID="{052ABC22-37ED-4955-9AA9-7D39B2C3C09B}" presName="compNode" presStyleCnt="0"/>
      <dgm:spPr/>
    </dgm:pt>
    <dgm:pt modelId="{53674A32-513B-4C96-BE9C-10AD378C251F}" type="pres">
      <dgm:prSet presAssocID="{052ABC22-37ED-4955-9AA9-7D39B2C3C09B}" presName="bkgdShape" presStyleLbl="node1" presStyleIdx="2" presStyleCnt="3"/>
      <dgm:spPr/>
    </dgm:pt>
    <dgm:pt modelId="{E12E5137-05AE-4FC5-995D-E4C134A7F82A}" type="pres">
      <dgm:prSet presAssocID="{052ABC22-37ED-4955-9AA9-7D39B2C3C09B}" presName="nodeTx" presStyleLbl="node1" presStyleIdx="2" presStyleCnt="3">
        <dgm:presLayoutVars>
          <dgm:bulletEnabled val="1"/>
        </dgm:presLayoutVars>
      </dgm:prSet>
      <dgm:spPr/>
    </dgm:pt>
    <dgm:pt modelId="{E2A92155-AB5D-4F99-A52F-E8D1DC823DB1}" type="pres">
      <dgm:prSet presAssocID="{052ABC22-37ED-4955-9AA9-7D39B2C3C09B}" presName="invisiNode" presStyleLbl="node1" presStyleIdx="2" presStyleCnt="3"/>
      <dgm:spPr/>
    </dgm:pt>
    <dgm:pt modelId="{AFCAE7BA-1540-4C7C-BDF4-7BE7DD491C35}" type="pres">
      <dgm:prSet presAssocID="{052ABC22-37ED-4955-9AA9-7D39B2C3C09B}" presName="imagNode"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oks"/>
        </a:ext>
      </dgm:extLst>
    </dgm:pt>
  </dgm:ptLst>
  <dgm:cxnLst>
    <dgm:cxn modelId="{2B19BB25-AF78-4B57-8F36-B7E8DAA42AE1}" srcId="{C93D2996-07C2-4632-89F8-C9CCBA2236B3}" destId="{1EC22B96-50F5-4357-8274-716014353EE4}" srcOrd="0" destOrd="0" parTransId="{79197ABE-01A5-4540-B8EE-E3BB2D5E47A4}" sibTransId="{98A76CA5-64B0-45A3-99CA-95F9E31C3283}"/>
    <dgm:cxn modelId="{59FD5848-3488-4D2F-A969-B416AF300F00}" type="presOf" srcId="{052ABC22-37ED-4955-9AA9-7D39B2C3C09B}" destId="{53674A32-513B-4C96-BE9C-10AD378C251F}" srcOrd="0" destOrd="0" presId="urn:microsoft.com/office/officeart/2005/8/layout/hList7"/>
    <dgm:cxn modelId="{63DC4A6B-F350-4B97-8E4E-E2F567C2E219}" type="presOf" srcId="{9AB9AEA0-03FF-4B61-9094-97F622FD631A}" destId="{D543C46C-10A0-40FA-B802-C281E183C41C}" srcOrd="0" destOrd="0" presId="urn:microsoft.com/office/officeart/2005/8/layout/hList7"/>
    <dgm:cxn modelId="{CAB7C372-B7C5-4A9C-A14A-6A3CC5D0FC71}" srcId="{C93D2996-07C2-4632-89F8-C9CCBA2236B3}" destId="{052ABC22-37ED-4955-9AA9-7D39B2C3C09B}" srcOrd="2" destOrd="0" parTransId="{2840F476-399F-4DD5-9D44-C5B23A7B318F}" sibTransId="{30A2F447-7A6E-46B9-A62C-89E260A5FCB2}"/>
    <dgm:cxn modelId="{44DD1E57-0176-4D3A-9A30-D5A015479668}" type="presOf" srcId="{052ABC22-37ED-4955-9AA9-7D39B2C3C09B}" destId="{E12E5137-05AE-4FC5-995D-E4C134A7F82A}" srcOrd="1" destOrd="0" presId="urn:microsoft.com/office/officeart/2005/8/layout/hList7"/>
    <dgm:cxn modelId="{22E67D7D-A34E-47D5-9F1B-D29B6C5C32B5}" type="presOf" srcId="{98A76CA5-64B0-45A3-99CA-95F9E31C3283}" destId="{0CD746BA-2180-4470-BB57-48F0337A94A1}" srcOrd="0" destOrd="0" presId="urn:microsoft.com/office/officeart/2005/8/layout/hList7"/>
    <dgm:cxn modelId="{F4A87584-12F4-4BEF-8C02-0914A7EC8DB3}" type="presOf" srcId="{1EC22B96-50F5-4357-8274-716014353EE4}" destId="{78FC7304-0742-4BD2-8E55-C642997ABAAE}" srcOrd="0" destOrd="0" presId="urn:microsoft.com/office/officeart/2005/8/layout/hList7"/>
    <dgm:cxn modelId="{762149A1-BCD3-46F3-BB78-9CEDCEC06851}" type="presOf" srcId="{1EC22B96-50F5-4357-8274-716014353EE4}" destId="{0176EFB5-070F-4C8B-9D29-A29A7F178E2C}" srcOrd="1" destOrd="0" presId="urn:microsoft.com/office/officeart/2005/8/layout/hList7"/>
    <dgm:cxn modelId="{6EDE52D1-30AA-4E33-AACD-DEE6CEC39F15}" type="presOf" srcId="{C93D2996-07C2-4632-89F8-C9CCBA2236B3}" destId="{8075A130-BA25-4171-8583-4AE231C643BE}" srcOrd="0" destOrd="0" presId="urn:microsoft.com/office/officeart/2005/8/layout/hList7"/>
    <dgm:cxn modelId="{77BBFADF-2736-4C3A-B05B-585547BC6551}" srcId="{C93D2996-07C2-4632-89F8-C9CCBA2236B3}" destId="{5366761E-5C46-4AB3-A4CA-8D7C937E143B}" srcOrd="1" destOrd="0" parTransId="{98D35DCE-180E-4195-918B-4B44DD89D4EC}" sibTransId="{9AB9AEA0-03FF-4B61-9094-97F622FD631A}"/>
    <dgm:cxn modelId="{AB164AEA-3D5A-422B-8F25-DF41179F2826}" type="presOf" srcId="{5366761E-5C46-4AB3-A4CA-8D7C937E143B}" destId="{A605BA95-23BB-46E3-9EFB-FED261E21CBA}" srcOrd="1" destOrd="0" presId="urn:microsoft.com/office/officeart/2005/8/layout/hList7"/>
    <dgm:cxn modelId="{A44253F5-420B-4283-A5A1-8FF2EB5AC7DD}" type="presOf" srcId="{5366761E-5C46-4AB3-A4CA-8D7C937E143B}" destId="{0ACE5E2A-D902-4F08-AE40-81C249A7DF3C}" srcOrd="0" destOrd="0" presId="urn:microsoft.com/office/officeart/2005/8/layout/hList7"/>
    <dgm:cxn modelId="{AC8ADEF1-551B-4F55-B808-8CC48A24A426}" type="presParOf" srcId="{8075A130-BA25-4171-8583-4AE231C643BE}" destId="{FA58678A-FC31-4146-A7DE-A7D858FBE35C}" srcOrd="0" destOrd="0" presId="urn:microsoft.com/office/officeart/2005/8/layout/hList7"/>
    <dgm:cxn modelId="{97250E9B-C666-4386-A2F2-2317DA5A8604}" type="presParOf" srcId="{8075A130-BA25-4171-8583-4AE231C643BE}" destId="{F0E5CD95-B1C4-4B0C-9AD8-0F2B6C1730DD}" srcOrd="1" destOrd="0" presId="urn:microsoft.com/office/officeart/2005/8/layout/hList7"/>
    <dgm:cxn modelId="{7AD38573-BDB2-49F4-9D27-DF60F72D0654}" type="presParOf" srcId="{F0E5CD95-B1C4-4B0C-9AD8-0F2B6C1730DD}" destId="{27591767-C06B-43B4-AC97-D4DE71D5BA1C}" srcOrd="0" destOrd="0" presId="urn:microsoft.com/office/officeart/2005/8/layout/hList7"/>
    <dgm:cxn modelId="{A84A71A6-A783-4D9C-81D8-FC3A648805C1}" type="presParOf" srcId="{27591767-C06B-43B4-AC97-D4DE71D5BA1C}" destId="{78FC7304-0742-4BD2-8E55-C642997ABAAE}" srcOrd="0" destOrd="0" presId="urn:microsoft.com/office/officeart/2005/8/layout/hList7"/>
    <dgm:cxn modelId="{7C17F34D-6B6B-4C39-9881-875AFB40B2A8}" type="presParOf" srcId="{27591767-C06B-43B4-AC97-D4DE71D5BA1C}" destId="{0176EFB5-070F-4C8B-9D29-A29A7F178E2C}" srcOrd="1" destOrd="0" presId="urn:microsoft.com/office/officeart/2005/8/layout/hList7"/>
    <dgm:cxn modelId="{944BE441-4A30-464F-99DC-39CFFAF4A87B}" type="presParOf" srcId="{27591767-C06B-43B4-AC97-D4DE71D5BA1C}" destId="{FB60F867-3332-4CFF-9DFD-D94F9049529A}" srcOrd="2" destOrd="0" presId="urn:microsoft.com/office/officeart/2005/8/layout/hList7"/>
    <dgm:cxn modelId="{B06B43BD-66E4-4F70-935A-0D1BC17FDBD6}" type="presParOf" srcId="{27591767-C06B-43B4-AC97-D4DE71D5BA1C}" destId="{399594CA-1DD1-409C-A048-F43FC5537A62}" srcOrd="3" destOrd="0" presId="urn:microsoft.com/office/officeart/2005/8/layout/hList7"/>
    <dgm:cxn modelId="{EC0BA6E3-5C06-4427-8DCE-2D3C318379EB}" type="presParOf" srcId="{F0E5CD95-B1C4-4B0C-9AD8-0F2B6C1730DD}" destId="{0CD746BA-2180-4470-BB57-48F0337A94A1}" srcOrd="1" destOrd="0" presId="urn:microsoft.com/office/officeart/2005/8/layout/hList7"/>
    <dgm:cxn modelId="{13BF3B24-C2D7-401F-9CD3-2421E3D5B181}" type="presParOf" srcId="{F0E5CD95-B1C4-4B0C-9AD8-0F2B6C1730DD}" destId="{B300BC3C-AF8F-41B3-BBB1-E87C612DCE38}" srcOrd="2" destOrd="0" presId="urn:microsoft.com/office/officeart/2005/8/layout/hList7"/>
    <dgm:cxn modelId="{64CD7FB4-0FA3-45F9-83F1-42D587FD92EC}" type="presParOf" srcId="{B300BC3C-AF8F-41B3-BBB1-E87C612DCE38}" destId="{0ACE5E2A-D902-4F08-AE40-81C249A7DF3C}" srcOrd="0" destOrd="0" presId="urn:microsoft.com/office/officeart/2005/8/layout/hList7"/>
    <dgm:cxn modelId="{8893C0E4-FB9A-47E0-8E0F-6BA92B41D166}" type="presParOf" srcId="{B300BC3C-AF8F-41B3-BBB1-E87C612DCE38}" destId="{A605BA95-23BB-46E3-9EFB-FED261E21CBA}" srcOrd="1" destOrd="0" presId="urn:microsoft.com/office/officeart/2005/8/layout/hList7"/>
    <dgm:cxn modelId="{EA6410D7-7C8D-4E3C-ADA3-F1F2CB129D09}" type="presParOf" srcId="{B300BC3C-AF8F-41B3-BBB1-E87C612DCE38}" destId="{42FE8756-6C37-4ECE-BC3A-3A35E736B745}" srcOrd="2" destOrd="0" presId="urn:microsoft.com/office/officeart/2005/8/layout/hList7"/>
    <dgm:cxn modelId="{388E3524-6F0B-4152-B44C-D7EE04F0E6AF}" type="presParOf" srcId="{B300BC3C-AF8F-41B3-BBB1-E87C612DCE38}" destId="{81CB7683-8500-4F31-8C2A-DAC3BFA2A521}" srcOrd="3" destOrd="0" presId="urn:microsoft.com/office/officeart/2005/8/layout/hList7"/>
    <dgm:cxn modelId="{3E95C433-2BBC-4143-B764-A203953EF192}" type="presParOf" srcId="{F0E5CD95-B1C4-4B0C-9AD8-0F2B6C1730DD}" destId="{D543C46C-10A0-40FA-B802-C281E183C41C}" srcOrd="3" destOrd="0" presId="urn:microsoft.com/office/officeart/2005/8/layout/hList7"/>
    <dgm:cxn modelId="{D8854BD6-26D4-4B25-99F8-92970D46000F}" type="presParOf" srcId="{F0E5CD95-B1C4-4B0C-9AD8-0F2B6C1730DD}" destId="{3C262AE1-223C-4022-9BDF-115034B76D9E}" srcOrd="4" destOrd="0" presId="urn:microsoft.com/office/officeart/2005/8/layout/hList7"/>
    <dgm:cxn modelId="{B91F13C4-0D30-4BE7-88AA-81A7B24E93A9}" type="presParOf" srcId="{3C262AE1-223C-4022-9BDF-115034B76D9E}" destId="{53674A32-513B-4C96-BE9C-10AD378C251F}" srcOrd="0" destOrd="0" presId="urn:microsoft.com/office/officeart/2005/8/layout/hList7"/>
    <dgm:cxn modelId="{7FFD261C-2509-44E8-B40D-B550BC03C6EB}" type="presParOf" srcId="{3C262AE1-223C-4022-9BDF-115034B76D9E}" destId="{E12E5137-05AE-4FC5-995D-E4C134A7F82A}" srcOrd="1" destOrd="0" presId="urn:microsoft.com/office/officeart/2005/8/layout/hList7"/>
    <dgm:cxn modelId="{F498E6D5-D8B6-40A5-8EEA-5A4F72340034}" type="presParOf" srcId="{3C262AE1-223C-4022-9BDF-115034B76D9E}" destId="{E2A92155-AB5D-4F99-A52F-E8D1DC823DB1}" srcOrd="2" destOrd="0" presId="urn:microsoft.com/office/officeart/2005/8/layout/hList7"/>
    <dgm:cxn modelId="{0B07D029-E626-4FD0-84D9-C9B129E2EAE1}" type="presParOf" srcId="{3C262AE1-223C-4022-9BDF-115034B76D9E}" destId="{AFCAE7BA-1540-4C7C-BDF4-7BE7DD491C35}"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CCBC3C-E569-4C9C-BAF7-2752B68AF12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1539DA0-1E65-44A0-B0ED-D443E745F4AB}">
      <dgm:prSet/>
      <dgm:spPr/>
      <dgm:t>
        <a:bodyPr/>
        <a:lstStyle/>
        <a:p>
          <a:pPr>
            <a:lnSpc>
              <a:spcPct val="100000"/>
            </a:lnSpc>
          </a:pPr>
          <a:r>
            <a:rPr lang="en-US" b="1" u="sng" dirty="0"/>
            <a:t>X-rays: </a:t>
          </a:r>
        </a:p>
        <a:p>
          <a:pPr>
            <a:lnSpc>
              <a:spcPct val="100000"/>
            </a:lnSpc>
          </a:pPr>
          <a:r>
            <a:rPr lang="en-US" dirty="0"/>
            <a:t>X-rays are commonly used to detect bone fractures and abnormalities, providing a quick and non-invasive diagnostic tool.</a:t>
          </a:r>
        </a:p>
      </dgm:t>
    </dgm:pt>
    <dgm:pt modelId="{B03F7CFA-C424-4A28-BEEE-83AD0A2FF7A0}" type="parTrans" cxnId="{D3C19CE3-79B3-440C-A737-55C3103E6A3D}">
      <dgm:prSet/>
      <dgm:spPr/>
      <dgm:t>
        <a:bodyPr/>
        <a:lstStyle/>
        <a:p>
          <a:endParaRPr lang="en-US"/>
        </a:p>
      </dgm:t>
    </dgm:pt>
    <dgm:pt modelId="{ED98BC04-1BC9-425F-AAF3-E78E919C7CBF}" type="sibTrans" cxnId="{D3C19CE3-79B3-440C-A737-55C3103E6A3D}">
      <dgm:prSet/>
      <dgm:spPr/>
      <dgm:t>
        <a:bodyPr/>
        <a:lstStyle/>
        <a:p>
          <a:endParaRPr lang="en-US"/>
        </a:p>
      </dgm:t>
    </dgm:pt>
    <dgm:pt modelId="{CEDDB7AE-7291-46D9-B026-E0C117122019}">
      <dgm:prSet/>
      <dgm:spPr/>
      <dgm:t>
        <a:bodyPr/>
        <a:lstStyle/>
        <a:p>
          <a:pPr>
            <a:lnSpc>
              <a:spcPct val="100000"/>
            </a:lnSpc>
          </a:pPr>
          <a:r>
            <a:rPr lang="en-US" b="1" u="sng"/>
            <a:t>MRI (Magnetic Resonance Imaging):</a:t>
          </a:r>
        </a:p>
        <a:p>
          <a:pPr>
            <a:lnSpc>
              <a:spcPct val="100000"/>
            </a:lnSpc>
          </a:pPr>
          <a:r>
            <a:rPr lang="en-US"/>
            <a:t> MRI scans provide detailed images of soft tissues and are effective in detecting conditions such as tumors and neurological diseases.</a:t>
          </a:r>
        </a:p>
      </dgm:t>
    </dgm:pt>
    <dgm:pt modelId="{97422162-6A56-4F46-B48D-63B443CA74C8}" type="parTrans" cxnId="{E36B0BCB-50CE-4E48-9851-0AD78B64A84C}">
      <dgm:prSet/>
      <dgm:spPr/>
      <dgm:t>
        <a:bodyPr/>
        <a:lstStyle/>
        <a:p>
          <a:endParaRPr lang="en-US"/>
        </a:p>
      </dgm:t>
    </dgm:pt>
    <dgm:pt modelId="{12B6B7C1-733D-442F-80A2-2F0C3610A70D}" type="sibTrans" cxnId="{E36B0BCB-50CE-4E48-9851-0AD78B64A84C}">
      <dgm:prSet/>
      <dgm:spPr/>
      <dgm:t>
        <a:bodyPr/>
        <a:lstStyle/>
        <a:p>
          <a:endParaRPr lang="en-US"/>
        </a:p>
      </dgm:t>
    </dgm:pt>
    <dgm:pt modelId="{503A351B-DABA-4D26-B819-DCF2320A1EF8}">
      <dgm:prSet/>
      <dgm:spPr/>
      <dgm:t>
        <a:bodyPr/>
        <a:lstStyle/>
        <a:p>
          <a:pPr>
            <a:lnSpc>
              <a:spcPct val="100000"/>
            </a:lnSpc>
          </a:pPr>
          <a:r>
            <a:rPr lang="en-US" b="1" u="sng"/>
            <a:t>CT (Computed Tomography):</a:t>
          </a:r>
        </a:p>
        <a:p>
          <a:pPr>
            <a:lnSpc>
              <a:spcPct val="100000"/>
            </a:lnSpc>
          </a:pPr>
          <a:r>
            <a:rPr lang="en-US"/>
            <a:t> Scans CT scans produce cross- sectional images of the body, allowing the identification of conditions like internal bleeding and lung diseases</a:t>
          </a:r>
        </a:p>
      </dgm:t>
    </dgm:pt>
    <dgm:pt modelId="{E15F9CEF-A265-45E3-AA24-3A0FBF981422}" type="parTrans" cxnId="{19CAF5CD-9D5D-46CB-9D04-2163B3A8E630}">
      <dgm:prSet/>
      <dgm:spPr/>
      <dgm:t>
        <a:bodyPr/>
        <a:lstStyle/>
        <a:p>
          <a:endParaRPr lang="en-US"/>
        </a:p>
      </dgm:t>
    </dgm:pt>
    <dgm:pt modelId="{FB897AD8-9206-41FC-8425-4BAB54A88272}" type="sibTrans" cxnId="{19CAF5CD-9D5D-46CB-9D04-2163B3A8E630}">
      <dgm:prSet/>
      <dgm:spPr/>
      <dgm:t>
        <a:bodyPr/>
        <a:lstStyle/>
        <a:p>
          <a:endParaRPr lang="en-US"/>
        </a:p>
      </dgm:t>
    </dgm:pt>
    <dgm:pt modelId="{C777FD0C-D7CB-4664-AA42-9B02B718BA46}" type="pres">
      <dgm:prSet presAssocID="{5DCCBC3C-E569-4C9C-BAF7-2752B68AF124}" presName="root" presStyleCnt="0">
        <dgm:presLayoutVars>
          <dgm:dir/>
          <dgm:resizeHandles val="exact"/>
        </dgm:presLayoutVars>
      </dgm:prSet>
      <dgm:spPr/>
    </dgm:pt>
    <dgm:pt modelId="{2D8FCEC8-B95D-4D01-8E6B-1033A8537C9F}" type="pres">
      <dgm:prSet presAssocID="{11539DA0-1E65-44A0-B0ED-D443E745F4AB}" presName="compNode" presStyleCnt="0"/>
      <dgm:spPr/>
    </dgm:pt>
    <dgm:pt modelId="{DF1BFF03-D235-4B49-8338-5F0D128E1A7B}" type="pres">
      <dgm:prSet presAssocID="{11539DA0-1E65-44A0-B0ED-D443E745F4AB}" presName="bgRect" presStyleLbl="bgShp" presStyleIdx="0" presStyleCnt="3"/>
      <dgm:spPr/>
    </dgm:pt>
    <dgm:pt modelId="{7D78F2FD-CCE6-486D-9B3A-FBA39BBA1AD8}" type="pres">
      <dgm:prSet presAssocID="{11539DA0-1E65-44A0-B0ED-D443E745F4A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dioactive Sign"/>
        </a:ext>
      </dgm:extLst>
    </dgm:pt>
    <dgm:pt modelId="{31769F15-A365-464B-BA23-66CBEFE84D0F}" type="pres">
      <dgm:prSet presAssocID="{11539DA0-1E65-44A0-B0ED-D443E745F4AB}" presName="spaceRect" presStyleCnt="0"/>
      <dgm:spPr/>
    </dgm:pt>
    <dgm:pt modelId="{5154F538-E343-4A0A-9152-5B9F23DA9452}" type="pres">
      <dgm:prSet presAssocID="{11539DA0-1E65-44A0-B0ED-D443E745F4AB}" presName="parTx" presStyleLbl="revTx" presStyleIdx="0" presStyleCnt="3">
        <dgm:presLayoutVars>
          <dgm:chMax val="0"/>
          <dgm:chPref val="0"/>
        </dgm:presLayoutVars>
      </dgm:prSet>
      <dgm:spPr/>
    </dgm:pt>
    <dgm:pt modelId="{FC860B0B-150D-4E50-8D2D-9405D447B039}" type="pres">
      <dgm:prSet presAssocID="{ED98BC04-1BC9-425F-AAF3-E78E919C7CBF}" presName="sibTrans" presStyleCnt="0"/>
      <dgm:spPr/>
    </dgm:pt>
    <dgm:pt modelId="{8CDB21CA-B1CB-4A2F-9C65-6C942D616DB1}" type="pres">
      <dgm:prSet presAssocID="{CEDDB7AE-7291-46D9-B026-E0C117122019}" presName="compNode" presStyleCnt="0"/>
      <dgm:spPr/>
    </dgm:pt>
    <dgm:pt modelId="{1659515A-A768-4390-B4F0-0316EB17EBB2}" type="pres">
      <dgm:prSet presAssocID="{CEDDB7AE-7291-46D9-B026-E0C117122019}" presName="bgRect" presStyleLbl="bgShp" presStyleIdx="1" presStyleCnt="3"/>
      <dgm:spPr/>
    </dgm:pt>
    <dgm:pt modelId="{271714B3-F447-481B-A458-2E7AD03A4AA7}" type="pres">
      <dgm:prSet presAssocID="{CEDDB7AE-7291-46D9-B026-E0C1171220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ne"/>
        </a:ext>
      </dgm:extLst>
    </dgm:pt>
    <dgm:pt modelId="{39F7E5A3-5941-4A0A-B3C2-7DFC83F2D2D3}" type="pres">
      <dgm:prSet presAssocID="{CEDDB7AE-7291-46D9-B026-E0C117122019}" presName="spaceRect" presStyleCnt="0"/>
      <dgm:spPr/>
    </dgm:pt>
    <dgm:pt modelId="{9E7AF4B4-CE4B-4020-BA71-17375B40E994}" type="pres">
      <dgm:prSet presAssocID="{CEDDB7AE-7291-46D9-B026-E0C117122019}" presName="parTx" presStyleLbl="revTx" presStyleIdx="1" presStyleCnt="3">
        <dgm:presLayoutVars>
          <dgm:chMax val="0"/>
          <dgm:chPref val="0"/>
        </dgm:presLayoutVars>
      </dgm:prSet>
      <dgm:spPr/>
    </dgm:pt>
    <dgm:pt modelId="{94C14814-438B-4B3B-A73F-BD77F6464103}" type="pres">
      <dgm:prSet presAssocID="{12B6B7C1-733D-442F-80A2-2F0C3610A70D}" presName="sibTrans" presStyleCnt="0"/>
      <dgm:spPr/>
    </dgm:pt>
    <dgm:pt modelId="{F205C1C9-2DAE-48FE-BA0B-A9C051E66E12}" type="pres">
      <dgm:prSet presAssocID="{503A351B-DABA-4D26-B819-DCF2320A1EF8}" presName="compNode" presStyleCnt="0"/>
      <dgm:spPr/>
    </dgm:pt>
    <dgm:pt modelId="{B17C2F07-8875-475D-B6A0-186D7B8D77A0}" type="pres">
      <dgm:prSet presAssocID="{503A351B-DABA-4D26-B819-DCF2320A1EF8}" presName="bgRect" presStyleLbl="bgShp" presStyleIdx="2" presStyleCnt="3"/>
      <dgm:spPr/>
    </dgm:pt>
    <dgm:pt modelId="{7CC43F1B-99BA-4D20-B6ED-E93DC42CC17F}" type="pres">
      <dgm:prSet presAssocID="{503A351B-DABA-4D26-B819-DCF2320A1EF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25FDD6EB-0159-4D90-AE22-18390B5B53E7}" type="pres">
      <dgm:prSet presAssocID="{503A351B-DABA-4D26-B819-DCF2320A1EF8}" presName="spaceRect" presStyleCnt="0"/>
      <dgm:spPr/>
    </dgm:pt>
    <dgm:pt modelId="{68DE9695-CD14-402D-8815-01057DF871F2}" type="pres">
      <dgm:prSet presAssocID="{503A351B-DABA-4D26-B819-DCF2320A1EF8}" presName="parTx" presStyleLbl="revTx" presStyleIdx="2" presStyleCnt="3">
        <dgm:presLayoutVars>
          <dgm:chMax val="0"/>
          <dgm:chPref val="0"/>
        </dgm:presLayoutVars>
      </dgm:prSet>
      <dgm:spPr/>
    </dgm:pt>
  </dgm:ptLst>
  <dgm:cxnLst>
    <dgm:cxn modelId="{67A3263B-2C6B-4583-8337-0B306C0CE431}" type="presOf" srcId="{5DCCBC3C-E569-4C9C-BAF7-2752B68AF124}" destId="{C777FD0C-D7CB-4664-AA42-9B02B718BA46}" srcOrd="0" destOrd="0" presId="urn:microsoft.com/office/officeart/2018/2/layout/IconVerticalSolidList"/>
    <dgm:cxn modelId="{215D3E65-F80E-4A30-A503-FF2F1CF40B22}" type="presOf" srcId="{11539DA0-1E65-44A0-B0ED-D443E745F4AB}" destId="{5154F538-E343-4A0A-9152-5B9F23DA9452}" srcOrd="0" destOrd="0" presId="urn:microsoft.com/office/officeart/2018/2/layout/IconVerticalSolidList"/>
    <dgm:cxn modelId="{E36B0BCB-50CE-4E48-9851-0AD78B64A84C}" srcId="{5DCCBC3C-E569-4C9C-BAF7-2752B68AF124}" destId="{CEDDB7AE-7291-46D9-B026-E0C117122019}" srcOrd="1" destOrd="0" parTransId="{97422162-6A56-4F46-B48D-63B443CA74C8}" sibTransId="{12B6B7C1-733D-442F-80A2-2F0C3610A70D}"/>
    <dgm:cxn modelId="{19CAF5CD-9D5D-46CB-9D04-2163B3A8E630}" srcId="{5DCCBC3C-E569-4C9C-BAF7-2752B68AF124}" destId="{503A351B-DABA-4D26-B819-DCF2320A1EF8}" srcOrd="2" destOrd="0" parTransId="{E15F9CEF-A265-45E3-AA24-3A0FBF981422}" sibTransId="{FB897AD8-9206-41FC-8425-4BAB54A88272}"/>
    <dgm:cxn modelId="{BC0437DC-A44A-457E-9759-59B4ABB6B5DC}" type="presOf" srcId="{503A351B-DABA-4D26-B819-DCF2320A1EF8}" destId="{68DE9695-CD14-402D-8815-01057DF871F2}" srcOrd="0" destOrd="0" presId="urn:microsoft.com/office/officeart/2018/2/layout/IconVerticalSolidList"/>
    <dgm:cxn modelId="{D3C19CE3-79B3-440C-A737-55C3103E6A3D}" srcId="{5DCCBC3C-E569-4C9C-BAF7-2752B68AF124}" destId="{11539DA0-1E65-44A0-B0ED-D443E745F4AB}" srcOrd="0" destOrd="0" parTransId="{B03F7CFA-C424-4A28-BEEE-83AD0A2FF7A0}" sibTransId="{ED98BC04-1BC9-425F-AAF3-E78E919C7CBF}"/>
    <dgm:cxn modelId="{C08926FC-52D2-4F34-9E11-FAD8508BE7A2}" type="presOf" srcId="{CEDDB7AE-7291-46D9-B026-E0C117122019}" destId="{9E7AF4B4-CE4B-4020-BA71-17375B40E994}" srcOrd="0" destOrd="0" presId="urn:microsoft.com/office/officeart/2018/2/layout/IconVerticalSolidList"/>
    <dgm:cxn modelId="{20D9B8A0-78AC-4E20-8EDD-8CC1A5182D2B}" type="presParOf" srcId="{C777FD0C-D7CB-4664-AA42-9B02B718BA46}" destId="{2D8FCEC8-B95D-4D01-8E6B-1033A8537C9F}" srcOrd="0" destOrd="0" presId="urn:microsoft.com/office/officeart/2018/2/layout/IconVerticalSolidList"/>
    <dgm:cxn modelId="{A59C943A-96D0-455C-93F0-023642225E29}" type="presParOf" srcId="{2D8FCEC8-B95D-4D01-8E6B-1033A8537C9F}" destId="{DF1BFF03-D235-4B49-8338-5F0D128E1A7B}" srcOrd="0" destOrd="0" presId="urn:microsoft.com/office/officeart/2018/2/layout/IconVerticalSolidList"/>
    <dgm:cxn modelId="{2BADAF98-747F-4CBD-81EF-AFB5BB19B995}" type="presParOf" srcId="{2D8FCEC8-B95D-4D01-8E6B-1033A8537C9F}" destId="{7D78F2FD-CCE6-486D-9B3A-FBA39BBA1AD8}" srcOrd="1" destOrd="0" presId="urn:microsoft.com/office/officeart/2018/2/layout/IconVerticalSolidList"/>
    <dgm:cxn modelId="{60B93EBC-E437-4721-8C1E-B65805D8478A}" type="presParOf" srcId="{2D8FCEC8-B95D-4D01-8E6B-1033A8537C9F}" destId="{31769F15-A365-464B-BA23-66CBEFE84D0F}" srcOrd="2" destOrd="0" presId="urn:microsoft.com/office/officeart/2018/2/layout/IconVerticalSolidList"/>
    <dgm:cxn modelId="{38BF766E-D8C1-47FC-BD46-34BF57CDD91E}" type="presParOf" srcId="{2D8FCEC8-B95D-4D01-8E6B-1033A8537C9F}" destId="{5154F538-E343-4A0A-9152-5B9F23DA9452}" srcOrd="3" destOrd="0" presId="urn:microsoft.com/office/officeart/2018/2/layout/IconVerticalSolidList"/>
    <dgm:cxn modelId="{6EC0DEAD-D2A9-4CF8-8D4F-BB3EF64FB454}" type="presParOf" srcId="{C777FD0C-D7CB-4664-AA42-9B02B718BA46}" destId="{FC860B0B-150D-4E50-8D2D-9405D447B039}" srcOrd="1" destOrd="0" presId="urn:microsoft.com/office/officeart/2018/2/layout/IconVerticalSolidList"/>
    <dgm:cxn modelId="{7539F8D5-09AD-4981-8036-2D3619B948DC}" type="presParOf" srcId="{C777FD0C-D7CB-4664-AA42-9B02B718BA46}" destId="{8CDB21CA-B1CB-4A2F-9C65-6C942D616DB1}" srcOrd="2" destOrd="0" presId="urn:microsoft.com/office/officeart/2018/2/layout/IconVerticalSolidList"/>
    <dgm:cxn modelId="{21DB7A75-0ECA-4883-A5A3-98F7EC8C1CC6}" type="presParOf" srcId="{8CDB21CA-B1CB-4A2F-9C65-6C942D616DB1}" destId="{1659515A-A768-4390-B4F0-0316EB17EBB2}" srcOrd="0" destOrd="0" presId="urn:microsoft.com/office/officeart/2018/2/layout/IconVerticalSolidList"/>
    <dgm:cxn modelId="{BC62EB15-7E89-4122-A0E5-755791B165CF}" type="presParOf" srcId="{8CDB21CA-B1CB-4A2F-9C65-6C942D616DB1}" destId="{271714B3-F447-481B-A458-2E7AD03A4AA7}" srcOrd="1" destOrd="0" presId="urn:microsoft.com/office/officeart/2018/2/layout/IconVerticalSolidList"/>
    <dgm:cxn modelId="{BCB695D0-FDCC-4785-B23F-B7EA52E2F3C8}" type="presParOf" srcId="{8CDB21CA-B1CB-4A2F-9C65-6C942D616DB1}" destId="{39F7E5A3-5941-4A0A-B3C2-7DFC83F2D2D3}" srcOrd="2" destOrd="0" presId="urn:microsoft.com/office/officeart/2018/2/layout/IconVerticalSolidList"/>
    <dgm:cxn modelId="{0BDFCF28-873C-49FD-920F-EB26D339B515}" type="presParOf" srcId="{8CDB21CA-B1CB-4A2F-9C65-6C942D616DB1}" destId="{9E7AF4B4-CE4B-4020-BA71-17375B40E994}" srcOrd="3" destOrd="0" presId="urn:microsoft.com/office/officeart/2018/2/layout/IconVerticalSolidList"/>
    <dgm:cxn modelId="{ABAA65D4-7602-4252-9516-87B120F1C15F}" type="presParOf" srcId="{C777FD0C-D7CB-4664-AA42-9B02B718BA46}" destId="{94C14814-438B-4B3B-A73F-BD77F6464103}" srcOrd="3" destOrd="0" presId="urn:microsoft.com/office/officeart/2018/2/layout/IconVerticalSolidList"/>
    <dgm:cxn modelId="{9B0FBB3E-463D-479A-A9B1-E61AD25A5CFF}" type="presParOf" srcId="{C777FD0C-D7CB-4664-AA42-9B02B718BA46}" destId="{F205C1C9-2DAE-48FE-BA0B-A9C051E66E12}" srcOrd="4" destOrd="0" presId="urn:microsoft.com/office/officeart/2018/2/layout/IconVerticalSolidList"/>
    <dgm:cxn modelId="{CFFC2137-9BD8-4A79-B389-0CA3B3E523C8}" type="presParOf" srcId="{F205C1C9-2DAE-48FE-BA0B-A9C051E66E12}" destId="{B17C2F07-8875-475D-B6A0-186D7B8D77A0}" srcOrd="0" destOrd="0" presId="urn:microsoft.com/office/officeart/2018/2/layout/IconVerticalSolidList"/>
    <dgm:cxn modelId="{3B34CEBD-8948-4B72-AADF-775587AAAE37}" type="presParOf" srcId="{F205C1C9-2DAE-48FE-BA0B-A9C051E66E12}" destId="{7CC43F1B-99BA-4D20-B6ED-E93DC42CC17F}" srcOrd="1" destOrd="0" presId="urn:microsoft.com/office/officeart/2018/2/layout/IconVerticalSolidList"/>
    <dgm:cxn modelId="{A1C29241-2F18-4FEA-B484-C20321E81178}" type="presParOf" srcId="{F205C1C9-2DAE-48FE-BA0B-A9C051E66E12}" destId="{25FDD6EB-0159-4D90-AE22-18390B5B53E7}" srcOrd="2" destOrd="0" presId="urn:microsoft.com/office/officeart/2018/2/layout/IconVerticalSolidList"/>
    <dgm:cxn modelId="{FBB2BC4A-A5F1-4FAC-9F88-605FEB9AED24}" type="presParOf" srcId="{F205C1C9-2DAE-48FE-BA0B-A9C051E66E12}" destId="{68DE9695-CD14-402D-8815-01057DF871F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8408D1-9464-4BC1-B505-A11AB0F1DB5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AA78039D-FAF1-4775-949D-F174396A9D8B}">
      <dgm:prSet/>
      <dgm:spPr/>
      <dgm:t>
        <a:bodyPr/>
        <a:lstStyle/>
        <a:p>
          <a:r>
            <a:rPr lang="en-US"/>
            <a:t>Enhanced Analysis: Al algorithms can analyze large volumes of medical imaging data, enabling quicker and more accurate detection of abnormalities and patterns.</a:t>
          </a:r>
        </a:p>
      </dgm:t>
    </dgm:pt>
    <dgm:pt modelId="{A9137E2E-9052-4485-ADC2-3BF79A8204CE}" type="parTrans" cxnId="{AE07FAAF-B081-4036-8A4D-C3C1AB459391}">
      <dgm:prSet/>
      <dgm:spPr/>
      <dgm:t>
        <a:bodyPr/>
        <a:lstStyle/>
        <a:p>
          <a:endParaRPr lang="en-US"/>
        </a:p>
      </dgm:t>
    </dgm:pt>
    <dgm:pt modelId="{493CDB9F-8AFA-43ED-9FE6-0FEECF0638BA}" type="sibTrans" cxnId="{AE07FAAF-B081-4036-8A4D-C3C1AB459391}">
      <dgm:prSet/>
      <dgm:spPr/>
      <dgm:t>
        <a:bodyPr/>
        <a:lstStyle/>
        <a:p>
          <a:endParaRPr lang="en-US"/>
        </a:p>
      </dgm:t>
    </dgm:pt>
    <dgm:pt modelId="{47CD7DB5-5B9A-4891-B4A1-1EFAB7BD31D3}">
      <dgm:prSet/>
      <dgm:spPr/>
      <dgm:t>
        <a:bodyPr/>
        <a:lstStyle/>
        <a:p>
          <a:r>
            <a:rPr lang="en-US"/>
            <a:t>Efficient Diagnosis: Al technology assists radiologists and specialists in interpreting complex imaging results, leading to more efficient diagnosis and treatment planning.</a:t>
          </a:r>
        </a:p>
      </dgm:t>
    </dgm:pt>
    <dgm:pt modelId="{A9AEADA5-B77B-4A85-83CB-8E8E4CA50D87}" type="parTrans" cxnId="{102E09C2-86B3-425C-BAFF-A3812C03A5CC}">
      <dgm:prSet/>
      <dgm:spPr/>
      <dgm:t>
        <a:bodyPr/>
        <a:lstStyle/>
        <a:p>
          <a:endParaRPr lang="en-US"/>
        </a:p>
      </dgm:t>
    </dgm:pt>
    <dgm:pt modelId="{A69E3205-73EC-4767-82BA-5D03F31DBD80}" type="sibTrans" cxnId="{102E09C2-86B3-425C-BAFF-A3812C03A5CC}">
      <dgm:prSet/>
      <dgm:spPr/>
      <dgm:t>
        <a:bodyPr/>
        <a:lstStyle/>
        <a:p>
          <a:endParaRPr lang="en-US"/>
        </a:p>
      </dgm:t>
    </dgm:pt>
    <dgm:pt modelId="{CC6E109D-CBED-4746-BFBE-9C01A8B3B100}">
      <dgm:prSet/>
      <dgm:spPr/>
      <dgm:t>
        <a:bodyPr/>
        <a:lstStyle/>
        <a:p>
          <a:r>
            <a:rPr lang="en-US"/>
            <a:t>Precision Medicine: Al contributes to the development of personalized treatment plans based on the analysis of medical imaging, ensuring tailored care for each patient</a:t>
          </a:r>
        </a:p>
      </dgm:t>
    </dgm:pt>
    <dgm:pt modelId="{D07FEC44-F1A1-4A32-BC5B-61CC0D3FF36B}" type="parTrans" cxnId="{933C3B9D-BC65-4B7E-9F69-62AD2A2906E8}">
      <dgm:prSet/>
      <dgm:spPr/>
      <dgm:t>
        <a:bodyPr/>
        <a:lstStyle/>
        <a:p>
          <a:endParaRPr lang="en-US"/>
        </a:p>
      </dgm:t>
    </dgm:pt>
    <dgm:pt modelId="{5E87D3C2-BB04-440A-B760-CF761BB2A355}" type="sibTrans" cxnId="{933C3B9D-BC65-4B7E-9F69-62AD2A2906E8}">
      <dgm:prSet/>
      <dgm:spPr/>
      <dgm:t>
        <a:bodyPr/>
        <a:lstStyle/>
        <a:p>
          <a:endParaRPr lang="en-US"/>
        </a:p>
      </dgm:t>
    </dgm:pt>
    <dgm:pt modelId="{D0FF508A-E382-4FCA-8B28-9F6E18B39207}" type="pres">
      <dgm:prSet presAssocID="{CE8408D1-9464-4BC1-B505-A11AB0F1DB56}" presName="hierChild1" presStyleCnt="0">
        <dgm:presLayoutVars>
          <dgm:chPref val="1"/>
          <dgm:dir/>
          <dgm:animOne val="branch"/>
          <dgm:animLvl val="lvl"/>
          <dgm:resizeHandles/>
        </dgm:presLayoutVars>
      </dgm:prSet>
      <dgm:spPr/>
    </dgm:pt>
    <dgm:pt modelId="{F087807C-9DEF-44EB-9A95-C21AE1A9A20D}" type="pres">
      <dgm:prSet presAssocID="{AA78039D-FAF1-4775-949D-F174396A9D8B}" presName="hierRoot1" presStyleCnt="0"/>
      <dgm:spPr/>
    </dgm:pt>
    <dgm:pt modelId="{5E4B5ADF-3D64-40CB-9942-AB263BB83880}" type="pres">
      <dgm:prSet presAssocID="{AA78039D-FAF1-4775-949D-F174396A9D8B}" presName="composite" presStyleCnt="0"/>
      <dgm:spPr/>
    </dgm:pt>
    <dgm:pt modelId="{5EBCD17E-5024-46E6-9FC1-05FB22EE1BB4}" type="pres">
      <dgm:prSet presAssocID="{AA78039D-FAF1-4775-949D-F174396A9D8B}" presName="background" presStyleLbl="node0" presStyleIdx="0" presStyleCnt="3"/>
      <dgm:spPr/>
    </dgm:pt>
    <dgm:pt modelId="{491E3E7F-BCC0-4121-AE79-CEC820358584}" type="pres">
      <dgm:prSet presAssocID="{AA78039D-FAF1-4775-949D-F174396A9D8B}" presName="text" presStyleLbl="fgAcc0" presStyleIdx="0" presStyleCnt="3">
        <dgm:presLayoutVars>
          <dgm:chPref val="3"/>
        </dgm:presLayoutVars>
      </dgm:prSet>
      <dgm:spPr/>
    </dgm:pt>
    <dgm:pt modelId="{03C4DECA-195A-40A5-8EF7-4970CE48C255}" type="pres">
      <dgm:prSet presAssocID="{AA78039D-FAF1-4775-949D-F174396A9D8B}" presName="hierChild2" presStyleCnt="0"/>
      <dgm:spPr/>
    </dgm:pt>
    <dgm:pt modelId="{408DBCD5-3B7A-4A55-96F1-53374355DE22}" type="pres">
      <dgm:prSet presAssocID="{47CD7DB5-5B9A-4891-B4A1-1EFAB7BD31D3}" presName="hierRoot1" presStyleCnt="0"/>
      <dgm:spPr/>
    </dgm:pt>
    <dgm:pt modelId="{65CB2873-9064-4FEB-91F7-E27D79CB1BF3}" type="pres">
      <dgm:prSet presAssocID="{47CD7DB5-5B9A-4891-B4A1-1EFAB7BD31D3}" presName="composite" presStyleCnt="0"/>
      <dgm:spPr/>
    </dgm:pt>
    <dgm:pt modelId="{98BFDB13-F803-4DD2-87E2-B06BF16FE673}" type="pres">
      <dgm:prSet presAssocID="{47CD7DB5-5B9A-4891-B4A1-1EFAB7BD31D3}" presName="background" presStyleLbl="node0" presStyleIdx="1" presStyleCnt="3"/>
      <dgm:spPr/>
    </dgm:pt>
    <dgm:pt modelId="{AA14209A-A204-42A4-AAFA-FAA0AC570415}" type="pres">
      <dgm:prSet presAssocID="{47CD7DB5-5B9A-4891-B4A1-1EFAB7BD31D3}" presName="text" presStyleLbl="fgAcc0" presStyleIdx="1" presStyleCnt="3">
        <dgm:presLayoutVars>
          <dgm:chPref val="3"/>
        </dgm:presLayoutVars>
      </dgm:prSet>
      <dgm:spPr/>
    </dgm:pt>
    <dgm:pt modelId="{DA7776E7-983A-4FFA-B562-6FB7D92E7277}" type="pres">
      <dgm:prSet presAssocID="{47CD7DB5-5B9A-4891-B4A1-1EFAB7BD31D3}" presName="hierChild2" presStyleCnt="0"/>
      <dgm:spPr/>
    </dgm:pt>
    <dgm:pt modelId="{B1AF34C6-EBBC-44E2-9D69-8E2C184D4A60}" type="pres">
      <dgm:prSet presAssocID="{CC6E109D-CBED-4746-BFBE-9C01A8B3B100}" presName="hierRoot1" presStyleCnt="0"/>
      <dgm:spPr/>
    </dgm:pt>
    <dgm:pt modelId="{B0424103-737E-4FC6-94FE-E906E13AFC14}" type="pres">
      <dgm:prSet presAssocID="{CC6E109D-CBED-4746-BFBE-9C01A8B3B100}" presName="composite" presStyleCnt="0"/>
      <dgm:spPr/>
    </dgm:pt>
    <dgm:pt modelId="{9543E64D-67D0-4DC4-A355-F2636B87440C}" type="pres">
      <dgm:prSet presAssocID="{CC6E109D-CBED-4746-BFBE-9C01A8B3B100}" presName="background" presStyleLbl="node0" presStyleIdx="2" presStyleCnt="3"/>
      <dgm:spPr/>
    </dgm:pt>
    <dgm:pt modelId="{15C7A5DF-4152-46FF-BE64-E4F1E5FEAE21}" type="pres">
      <dgm:prSet presAssocID="{CC6E109D-CBED-4746-BFBE-9C01A8B3B100}" presName="text" presStyleLbl="fgAcc0" presStyleIdx="2" presStyleCnt="3">
        <dgm:presLayoutVars>
          <dgm:chPref val="3"/>
        </dgm:presLayoutVars>
      </dgm:prSet>
      <dgm:spPr/>
    </dgm:pt>
    <dgm:pt modelId="{BC370EFF-9FFC-4ACC-811A-9AB4D8DB1621}" type="pres">
      <dgm:prSet presAssocID="{CC6E109D-CBED-4746-BFBE-9C01A8B3B100}" presName="hierChild2" presStyleCnt="0"/>
      <dgm:spPr/>
    </dgm:pt>
  </dgm:ptLst>
  <dgm:cxnLst>
    <dgm:cxn modelId="{8FEA9377-3695-49CD-ACC3-918F42D6DAAC}" type="presOf" srcId="{CE8408D1-9464-4BC1-B505-A11AB0F1DB56}" destId="{D0FF508A-E382-4FCA-8B28-9F6E18B39207}" srcOrd="0" destOrd="0" presId="urn:microsoft.com/office/officeart/2005/8/layout/hierarchy1"/>
    <dgm:cxn modelId="{933C3B9D-BC65-4B7E-9F69-62AD2A2906E8}" srcId="{CE8408D1-9464-4BC1-B505-A11AB0F1DB56}" destId="{CC6E109D-CBED-4746-BFBE-9C01A8B3B100}" srcOrd="2" destOrd="0" parTransId="{D07FEC44-F1A1-4A32-BC5B-61CC0D3FF36B}" sibTransId="{5E87D3C2-BB04-440A-B760-CF761BB2A355}"/>
    <dgm:cxn modelId="{AE07FAAF-B081-4036-8A4D-C3C1AB459391}" srcId="{CE8408D1-9464-4BC1-B505-A11AB0F1DB56}" destId="{AA78039D-FAF1-4775-949D-F174396A9D8B}" srcOrd="0" destOrd="0" parTransId="{A9137E2E-9052-4485-ADC2-3BF79A8204CE}" sibTransId="{493CDB9F-8AFA-43ED-9FE6-0FEECF0638BA}"/>
    <dgm:cxn modelId="{44B055BF-08BD-4498-BA16-22EA667AC75B}" type="presOf" srcId="{47CD7DB5-5B9A-4891-B4A1-1EFAB7BD31D3}" destId="{AA14209A-A204-42A4-AAFA-FAA0AC570415}" srcOrd="0" destOrd="0" presId="urn:microsoft.com/office/officeart/2005/8/layout/hierarchy1"/>
    <dgm:cxn modelId="{102E09C2-86B3-425C-BAFF-A3812C03A5CC}" srcId="{CE8408D1-9464-4BC1-B505-A11AB0F1DB56}" destId="{47CD7DB5-5B9A-4891-B4A1-1EFAB7BD31D3}" srcOrd="1" destOrd="0" parTransId="{A9AEADA5-B77B-4A85-83CB-8E8E4CA50D87}" sibTransId="{A69E3205-73EC-4767-82BA-5D03F31DBD80}"/>
    <dgm:cxn modelId="{07CC8EF0-7178-4987-88FB-4BFAE0DDCD28}" type="presOf" srcId="{CC6E109D-CBED-4746-BFBE-9C01A8B3B100}" destId="{15C7A5DF-4152-46FF-BE64-E4F1E5FEAE21}" srcOrd="0" destOrd="0" presId="urn:microsoft.com/office/officeart/2005/8/layout/hierarchy1"/>
    <dgm:cxn modelId="{E1D8AAF9-C7EC-4F62-9C5F-748BD8A16B8C}" type="presOf" srcId="{AA78039D-FAF1-4775-949D-F174396A9D8B}" destId="{491E3E7F-BCC0-4121-AE79-CEC820358584}" srcOrd="0" destOrd="0" presId="urn:microsoft.com/office/officeart/2005/8/layout/hierarchy1"/>
    <dgm:cxn modelId="{5948C165-FC4D-46D0-A518-D23DCDBED40E}" type="presParOf" srcId="{D0FF508A-E382-4FCA-8B28-9F6E18B39207}" destId="{F087807C-9DEF-44EB-9A95-C21AE1A9A20D}" srcOrd="0" destOrd="0" presId="urn:microsoft.com/office/officeart/2005/8/layout/hierarchy1"/>
    <dgm:cxn modelId="{D1CFF183-F310-40F9-A358-AD16468A7D2D}" type="presParOf" srcId="{F087807C-9DEF-44EB-9A95-C21AE1A9A20D}" destId="{5E4B5ADF-3D64-40CB-9942-AB263BB83880}" srcOrd="0" destOrd="0" presId="urn:microsoft.com/office/officeart/2005/8/layout/hierarchy1"/>
    <dgm:cxn modelId="{1E8416FD-A500-4646-A664-AC909E1C95B0}" type="presParOf" srcId="{5E4B5ADF-3D64-40CB-9942-AB263BB83880}" destId="{5EBCD17E-5024-46E6-9FC1-05FB22EE1BB4}" srcOrd="0" destOrd="0" presId="urn:microsoft.com/office/officeart/2005/8/layout/hierarchy1"/>
    <dgm:cxn modelId="{B1B84DE3-EE2A-4791-8ADE-FFD9AB4C97A8}" type="presParOf" srcId="{5E4B5ADF-3D64-40CB-9942-AB263BB83880}" destId="{491E3E7F-BCC0-4121-AE79-CEC820358584}" srcOrd="1" destOrd="0" presId="urn:microsoft.com/office/officeart/2005/8/layout/hierarchy1"/>
    <dgm:cxn modelId="{E1BE5CEA-123C-4523-AE23-433F3C1A9485}" type="presParOf" srcId="{F087807C-9DEF-44EB-9A95-C21AE1A9A20D}" destId="{03C4DECA-195A-40A5-8EF7-4970CE48C255}" srcOrd="1" destOrd="0" presId="urn:microsoft.com/office/officeart/2005/8/layout/hierarchy1"/>
    <dgm:cxn modelId="{37FD53E7-F1DB-4940-A34E-59132D4C6A85}" type="presParOf" srcId="{D0FF508A-E382-4FCA-8B28-9F6E18B39207}" destId="{408DBCD5-3B7A-4A55-96F1-53374355DE22}" srcOrd="1" destOrd="0" presId="urn:microsoft.com/office/officeart/2005/8/layout/hierarchy1"/>
    <dgm:cxn modelId="{1FAAC6A1-0D85-4094-8743-31E075FC26DE}" type="presParOf" srcId="{408DBCD5-3B7A-4A55-96F1-53374355DE22}" destId="{65CB2873-9064-4FEB-91F7-E27D79CB1BF3}" srcOrd="0" destOrd="0" presId="urn:microsoft.com/office/officeart/2005/8/layout/hierarchy1"/>
    <dgm:cxn modelId="{53CA744D-A194-493C-990D-2222921F8380}" type="presParOf" srcId="{65CB2873-9064-4FEB-91F7-E27D79CB1BF3}" destId="{98BFDB13-F803-4DD2-87E2-B06BF16FE673}" srcOrd="0" destOrd="0" presId="urn:microsoft.com/office/officeart/2005/8/layout/hierarchy1"/>
    <dgm:cxn modelId="{F11FD274-B2AA-4FC1-A410-F31A12E885C0}" type="presParOf" srcId="{65CB2873-9064-4FEB-91F7-E27D79CB1BF3}" destId="{AA14209A-A204-42A4-AAFA-FAA0AC570415}" srcOrd="1" destOrd="0" presId="urn:microsoft.com/office/officeart/2005/8/layout/hierarchy1"/>
    <dgm:cxn modelId="{E4B82D03-3B95-4D32-ABC8-E58C79B940F4}" type="presParOf" srcId="{408DBCD5-3B7A-4A55-96F1-53374355DE22}" destId="{DA7776E7-983A-4FFA-B562-6FB7D92E7277}" srcOrd="1" destOrd="0" presId="urn:microsoft.com/office/officeart/2005/8/layout/hierarchy1"/>
    <dgm:cxn modelId="{B3BD55A0-5A2A-4184-8BA4-A4A15B097936}" type="presParOf" srcId="{D0FF508A-E382-4FCA-8B28-9F6E18B39207}" destId="{B1AF34C6-EBBC-44E2-9D69-8E2C184D4A60}" srcOrd="2" destOrd="0" presId="urn:microsoft.com/office/officeart/2005/8/layout/hierarchy1"/>
    <dgm:cxn modelId="{48A7C1D1-17ED-400A-88BA-C403FAD1B16F}" type="presParOf" srcId="{B1AF34C6-EBBC-44E2-9D69-8E2C184D4A60}" destId="{B0424103-737E-4FC6-94FE-E906E13AFC14}" srcOrd="0" destOrd="0" presId="urn:microsoft.com/office/officeart/2005/8/layout/hierarchy1"/>
    <dgm:cxn modelId="{E1D152D1-5204-4D3E-9C1F-D9E46B6DAB10}" type="presParOf" srcId="{B0424103-737E-4FC6-94FE-E906E13AFC14}" destId="{9543E64D-67D0-4DC4-A355-F2636B87440C}" srcOrd="0" destOrd="0" presId="urn:microsoft.com/office/officeart/2005/8/layout/hierarchy1"/>
    <dgm:cxn modelId="{E059AD82-FE6D-4D64-9652-7F193DB7B3E1}" type="presParOf" srcId="{B0424103-737E-4FC6-94FE-E906E13AFC14}" destId="{15C7A5DF-4152-46FF-BE64-E4F1E5FEAE21}" srcOrd="1" destOrd="0" presId="urn:microsoft.com/office/officeart/2005/8/layout/hierarchy1"/>
    <dgm:cxn modelId="{6D605E4E-6821-49BD-96CD-8FC51935045D}" type="presParOf" srcId="{B1AF34C6-EBBC-44E2-9D69-8E2C184D4A60}" destId="{BC370EFF-9FFC-4ACC-811A-9AB4D8DB162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67DD6E-E014-43B4-8CE0-475124294262}" type="doc">
      <dgm:prSet loTypeId="urn:microsoft.com/office/officeart/2018/2/layout/IconLabelList" loCatId="icon" qsTypeId="urn:microsoft.com/office/officeart/2005/8/quickstyle/simple3" qsCatId="simple" csTypeId="urn:microsoft.com/office/officeart/2005/8/colors/colorful2" csCatId="colorful" phldr="1"/>
      <dgm:spPr/>
      <dgm:t>
        <a:bodyPr/>
        <a:lstStyle/>
        <a:p>
          <a:endParaRPr lang="en-US"/>
        </a:p>
      </dgm:t>
    </dgm:pt>
    <dgm:pt modelId="{B05A09F1-D51A-4810-98FA-5E7EB7A76AB2}">
      <dgm:prSet/>
      <dgm:spPr/>
      <dgm:t>
        <a:bodyPr/>
        <a:lstStyle/>
        <a:p>
          <a:pPr>
            <a:lnSpc>
              <a:spcPct val="100000"/>
            </a:lnSpc>
          </a:pPr>
          <a:r>
            <a:rPr lang="en-US" b="1"/>
            <a:t>Data Collection:</a:t>
          </a:r>
        </a:p>
        <a:p>
          <a:pPr>
            <a:lnSpc>
              <a:spcPct val="100000"/>
            </a:lnSpc>
          </a:pPr>
          <a:r>
            <a:rPr lang="en-US"/>
            <a:t> Gather relevant datasets and sources for Al training.</a:t>
          </a:r>
        </a:p>
      </dgm:t>
    </dgm:pt>
    <dgm:pt modelId="{41F21559-F00B-4B2D-B6B7-CF11DEBC39A6}" type="parTrans" cxnId="{296F8F8C-AD39-4FD1-9A73-43D6440A2FFB}">
      <dgm:prSet/>
      <dgm:spPr/>
      <dgm:t>
        <a:bodyPr/>
        <a:lstStyle/>
        <a:p>
          <a:endParaRPr lang="en-US"/>
        </a:p>
      </dgm:t>
    </dgm:pt>
    <dgm:pt modelId="{81A6B8DA-33C5-49B2-9DF2-F2537CE16DF1}" type="sibTrans" cxnId="{296F8F8C-AD39-4FD1-9A73-43D6440A2FFB}">
      <dgm:prSet/>
      <dgm:spPr/>
      <dgm:t>
        <a:bodyPr/>
        <a:lstStyle/>
        <a:p>
          <a:endParaRPr lang="en-US"/>
        </a:p>
      </dgm:t>
    </dgm:pt>
    <dgm:pt modelId="{DF1926DE-0CA0-43DF-8793-2050D2E2B917}">
      <dgm:prSet/>
      <dgm:spPr/>
      <dgm:t>
        <a:bodyPr/>
        <a:lstStyle/>
        <a:p>
          <a:pPr>
            <a:lnSpc>
              <a:spcPct val="100000"/>
            </a:lnSpc>
          </a:pPr>
          <a:r>
            <a:rPr lang="en-US" b="1"/>
            <a:t>Model Training:</a:t>
          </a:r>
        </a:p>
        <a:p>
          <a:pPr>
            <a:lnSpc>
              <a:spcPct val="100000"/>
            </a:lnSpc>
          </a:pPr>
          <a:r>
            <a:rPr lang="en-US"/>
            <a:t> Develop and fine-tune AI/ML models for disease identification.</a:t>
          </a:r>
        </a:p>
      </dgm:t>
    </dgm:pt>
    <dgm:pt modelId="{B5D0C6E9-B28C-47CC-BD3B-B04369AC4D45}" type="parTrans" cxnId="{75788628-1BF5-4D83-87A8-BEE41C31F6D0}">
      <dgm:prSet/>
      <dgm:spPr/>
      <dgm:t>
        <a:bodyPr/>
        <a:lstStyle/>
        <a:p>
          <a:endParaRPr lang="en-US"/>
        </a:p>
      </dgm:t>
    </dgm:pt>
    <dgm:pt modelId="{1AF3B610-299E-44F3-A857-E95E36C3C09F}" type="sibTrans" cxnId="{75788628-1BF5-4D83-87A8-BEE41C31F6D0}">
      <dgm:prSet/>
      <dgm:spPr/>
      <dgm:t>
        <a:bodyPr/>
        <a:lstStyle/>
        <a:p>
          <a:endParaRPr lang="en-US"/>
        </a:p>
      </dgm:t>
    </dgm:pt>
    <dgm:pt modelId="{42FF8756-6456-4BC4-ABB1-EEEE94472278}">
      <dgm:prSet/>
      <dgm:spPr/>
      <dgm:t>
        <a:bodyPr/>
        <a:lstStyle/>
        <a:p>
          <a:pPr>
            <a:lnSpc>
              <a:spcPct val="100000"/>
            </a:lnSpc>
          </a:pPr>
          <a:r>
            <a:rPr lang="en-US" b="1"/>
            <a:t>Validation:</a:t>
          </a:r>
        </a:p>
        <a:p>
          <a:pPr>
            <a:lnSpc>
              <a:spcPct val="100000"/>
            </a:lnSpc>
          </a:pPr>
          <a:r>
            <a:rPr lang="en-US"/>
            <a:t>Test the model's performance and validate results for accuracy.</a:t>
          </a:r>
        </a:p>
      </dgm:t>
    </dgm:pt>
    <dgm:pt modelId="{A6318DA7-F346-4756-B812-ED2670D386AD}" type="parTrans" cxnId="{04089F6A-AF75-48C2-8685-C1B30DEF251C}">
      <dgm:prSet/>
      <dgm:spPr/>
      <dgm:t>
        <a:bodyPr/>
        <a:lstStyle/>
        <a:p>
          <a:endParaRPr lang="en-US"/>
        </a:p>
      </dgm:t>
    </dgm:pt>
    <dgm:pt modelId="{B4D365EF-AF55-4D40-ACE5-B298DE33B97B}" type="sibTrans" cxnId="{04089F6A-AF75-48C2-8685-C1B30DEF251C}">
      <dgm:prSet/>
      <dgm:spPr/>
      <dgm:t>
        <a:bodyPr/>
        <a:lstStyle/>
        <a:p>
          <a:endParaRPr lang="en-US"/>
        </a:p>
      </dgm:t>
    </dgm:pt>
    <dgm:pt modelId="{BFB89571-4DB8-4C20-A5B3-63524D61ED16}" type="pres">
      <dgm:prSet presAssocID="{B167DD6E-E014-43B4-8CE0-475124294262}" presName="root" presStyleCnt="0">
        <dgm:presLayoutVars>
          <dgm:dir/>
          <dgm:resizeHandles val="exact"/>
        </dgm:presLayoutVars>
      </dgm:prSet>
      <dgm:spPr/>
    </dgm:pt>
    <dgm:pt modelId="{5E77853C-05D9-4518-B32D-26BE1015D9E7}" type="pres">
      <dgm:prSet presAssocID="{B05A09F1-D51A-4810-98FA-5E7EB7A76AB2}" presName="compNode" presStyleCnt="0"/>
      <dgm:spPr/>
    </dgm:pt>
    <dgm:pt modelId="{1E24BBF9-205A-4D6C-A372-39EA99D713C6}" type="pres">
      <dgm:prSet presAssocID="{B05A09F1-D51A-4810-98FA-5E7EB7A76AB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5E7BB7EA-13AF-49AB-B40D-051EED29B4F8}" type="pres">
      <dgm:prSet presAssocID="{B05A09F1-D51A-4810-98FA-5E7EB7A76AB2}" presName="spaceRect" presStyleCnt="0"/>
      <dgm:spPr/>
    </dgm:pt>
    <dgm:pt modelId="{C0482F10-853E-41D8-B46A-B5462AC9CA73}" type="pres">
      <dgm:prSet presAssocID="{B05A09F1-D51A-4810-98FA-5E7EB7A76AB2}" presName="textRect" presStyleLbl="revTx" presStyleIdx="0" presStyleCnt="3">
        <dgm:presLayoutVars>
          <dgm:chMax val="1"/>
          <dgm:chPref val="1"/>
        </dgm:presLayoutVars>
      </dgm:prSet>
      <dgm:spPr/>
    </dgm:pt>
    <dgm:pt modelId="{25553A20-F8D2-4FC3-8A30-50A394F08F9C}" type="pres">
      <dgm:prSet presAssocID="{81A6B8DA-33C5-49B2-9DF2-F2537CE16DF1}" presName="sibTrans" presStyleCnt="0"/>
      <dgm:spPr/>
    </dgm:pt>
    <dgm:pt modelId="{A6A22C9C-5E2E-474A-8454-9CAEF61648B5}" type="pres">
      <dgm:prSet presAssocID="{DF1926DE-0CA0-43DF-8793-2050D2E2B917}" presName="compNode" presStyleCnt="0"/>
      <dgm:spPr/>
    </dgm:pt>
    <dgm:pt modelId="{FB9FF748-2B93-44DA-A720-4F9204C9FD73}" type="pres">
      <dgm:prSet presAssocID="{DF1926DE-0CA0-43DF-8793-2050D2E2B91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14377DC4-2241-4310-A7F0-3CB3E988F5C2}" type="pres">
      <dgm:prSet presAssocID="{DF1926DE-0CA0-43DF-8793-2050D2E2B917}" presName="spaceRect" presStyleCnt="0"/>
      <dgm:spPr/>
    </dgm:pt>
    <dgm:pt modelId="{B48261D2-570C-4B30-8BA8-8A63CE91DFA5}" type="pres">
      <dgm:prSet presAssocID="{DF1926DE-0CA0-43DF-8793-2050D2E2B917}" presName="textRect" presStyleLbl="revTx" presStyleIdx="1" presStyleCnt="3">
        <dgm:presLayoutVars>
          <dgm:chMax val="1"/>
          <dgm:chPref val="1"/>
        </dgm:presLayoutVars>
      </dgm:prSet>
      <dgm:spPr/>
    </dgm:pt>
    <dgm:pt modelId="{D6FBB476-3BE5-4563-8BD3-1D27A09A070F}" type="pres">
      <dgm:prSet presAssocID="{1AF3B610-299E-44F3-A857-E95E36C3C09F}" presName="sibTrans" presStyleCnt="0"/>
      <dgm:spPr/>
    </dgm:pt>
    <dgm:pt modelId="{C0225E2F-47BA-40E3-8BD0-0DF9FAA7E3F9}" type="pres">
      <dgm:prSet presAssocID="{42FF8756-6456-4BC4-ABB1-EEEE94472278}" presName="compNode" presStyleCnt="0"/>
      <dgm:spPr/>
    </dgm:pt>
    <dgm:pt modelId="{7806ADFA-3684-477B-B9EF-3A70E777351A}" type="pres">
      <dgm:prSet presAssocID="{42FF8756-6456-4BC4-ABB1-EEEE9447227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acher"/>
        </a:ext>
      </dgm:extLst>
    </dgm:pt>
    <dgm:pt modelId="{39BE6673-A04E-4D20-AB44-2E82CCCFCF05}" type="pres">
      <dgm:prSet presAssocID="{42FF8756-6456-4BC4-ABB1-EEEE94472278}" presName="spaceRect" presStyleCnt="0"/>
      <dgm:spPr/>
    </dgm:pt>
    <dgm:pt modelId="{B37C2967-838F-48BB-B66B-4CA76AE63347}" type="pres">
      <dgm:prSet presAssocID="{42FF8756-6456-4BC4-ABB1-EEEE94472278}" presName="textRect" presStyleLbl="revTx" presStyleIdx="2" presStyleCnt="3">
        <dgm:presLayoutVars>
          <dgm:chMax val="1"/>
          <dgm:chPref val="1"/>
        </dgm:presLayoutVars>
      </dgm:prSet>
      <dgm:spPr/>
    </dgm:pt>
  </dgm:ptLst>
  <dgm:cxnLst>
    <dgm:cxn modelId="{75788628-1BF5-4D83-87A8-BEE41C31F6D0}" srcId="{B167DD6E-E014-43B4-8CE0-475124294262}" destId="{DF1926DE-0CA0-43DF-8793-2050D2E2B917}" srcOrd="1" destOrd="0" parTransId="{B5D0C6E9-B28C-47CC-BD3B-B04369AC4D45}" sibTransId="{1AF3B610-299E-44F3-A857-E95E36C3C09F}"/>
    <dgm:cxn modelId="{04089F6A-AF75-48C2-8685-C1B30DEF251C}" srcId="{B167DD6E-E014-43B4-8CE0-475124294262}" destId="{42FF8756-6456-4BC4-ABB1-EEEE94472278}" srcOrd="2" destOrd="0" parTransId="{A6318DA7-F346-4756-B812-ED2670D386AD}" sibTransId="{B4D365EF-AF55-4D40-ACE5-B298DE33B97B}"/>
    <dgm:cxn modelId="{7D0F1F79-E6EC-47B0-A80B-2D3BBA76DAF6}" type="presOf" srcId="{42FF8756-6456-4BC4-ABB1-EEEE94472278}" destId="{B37C2967-838F-48BB-B66B-4CA76AE63347}" srcOrd="0" destOrd="0" presId="urn:microsoft.com/office/officeart/2018/2/layout/IconLabelList"/>
    <dgm:cxn modelId="{296F8F8C-AD39-4FD1-9A73-43D6440A2FFB}" srcId="{B167DD6E-E014-43B4-8CE0-475124294262}" destId="{B05A09F1-D51A-4810-98FA-5E7EB7A76AB2}" srcOrd="0" destOrd="0" parTransId="{41F21559-F00B-4B2D-B6B7-CF11DEBC39A6}" sibTransId="{81A6B8DA-33C5-49B2-9DF2-F2537CE16DF1}"/>
    <dgm:cxn modelId="{71DDEEBC-F63C-453E-92B0-D4C24F9CA84C}" type="presOf" srcId="{DF1926DE-0CA0-43DF-8793-2050D2E2B917}" destId="{B48261D2-570C-4B30-8BA8-8A63CE91DFA5}" srcOrd="0" destOrd="0" presId="urn:microsoft.com/office/officeart/2018/2/layout/IconLabelList"/>
    <dgm:cxn modelId="{C7E2FDC6-72AE-47DE-8D05-91588FAD20D5}" type="presOf" srcId="{B05A09F1-D51A-4810-98FA-5E7EB7A76AB2}" destId="{C0482F10-853E-41D8-B46A-B5462AC9CA73}" srcOrd="0" destOrd="0" presId="urn:microsoft.com/office/officeart/2018/2/layout/IconLabelList"/>
    <dgm:cxn modelId="{EE089DF8-1DC5-4524-BA6D-EED6492D1347}" type="presOf" srcId="{B167DD6E-E014-43B4-8CE0-475124294262}" destId="{BFB89571-4DB8-4C20-A5B3-63524D61ED16}" srcOrd="0" destOrd="0" presId="urn:microsoft.com/office/officeart/2018/2/layout/IconLabelList"/>
    <dgm:cxn modelId="{BB58C1C3-86AA-4676-929D-07FD34E31A89}" type="presParOf" srcId="{BFB89571-4DB8-4C20-A5B3-63524D61ED16}" destId="{5E77853C-05D9-4518-B32D-26BE1015D9E7}" srcOrd="0" destOrd="0" presId="urn:microsoft.com/office/officeart/2018/2/layout/IconLabelList"/>
    <dgm:cxn modelId="{C69CBC3A-C51E-4343-8494-8C75C2450711}" type="presParOf" srcId="{5E77853C-05D9-4518-B32D-26BE1015D9E7}" destId="{1E24BBF9-205A-4D6C-A372-39EA99D713C6}" srcOrd="0" destOrd="0" presId="urn:microsoft.com/office/officeart/2018/2/layout/IconLabelList"/>
    <dgm:cxn modelId="{E502B89C-C7EC-4254-B764-7EEE4822D294}" type="presParOf" srcId="{5E77853C-05D9-4518-B32D-26BE1015D9E7}" destId="{5E7BB7EA-13AF-49AB-B40D-051EED29B4F8}" srcOrd="1" destOrd="0" presId="urn:microsoft.com/office/officeart/2018/2/layout/IconLabelList"/>
    <dgm:cxn modelId="{D615E489-3A0F-416A-BE42-9DE186C4C29E}" type="presParOf" srcId="{5E77853C-05D9-4518-B32D-26BE1015D9E7}" destId="{C0482F10-853E-41D8-B46A-B5462AC9CA73}" srcOrd="2" destOrd="0" presId="urn:microsoft.com/office/officeart/2018/2/layout/IconLabelList"/>
    <dgm:cxn modelId="{4BDA2ACC-1C97-4F56-9A30-F9BFBB08AFC8}" type="presParOf" srcId="{BFB89571-4DB8-4C20-A5B3-63524D61ED16}" destId="{25553A20-F8D2-4FC3-8A30-50A394F08F9C}" srcOrd="1" destOrd="0" presId="urn:microsoft.com/office/officeart/2018/2/layout/IconLabelList"/>
    <dgm:cxn modelId="{666D4D1C-109D-46F7-99C9-2CEA0E2EE3A5}" type="presParOf" srcId="{BFB89571-4DB8-4C20-A5B3-63524D61ED16}" destId="{A6A22C9C-5E2E-474A-8454-9CAEF61648B5}" srcOrd="2" destOrd="0" presId="urn:microsoft.com/office/officeart/2018/2/layout/IconLabelList"/>
    <dgm:cxn modelId="{B09D689A-E6FC-4E78-A3E1-367953ED1494}" type="presParOf" srcId="{A6A22C9C-5E2E-474A-8454-9CAEF61648B5}" destId="{FB9FF748-2B93-44DA-A720-4F9204C9FD73}" srcOrd="0" destOrd="0" presId="urn:microsoft.com/office/officeart/2018/2/layout/IconLabelList"/>
    <dgm:cxn modelId="{1130CF14-2305-41CE-B181-9FB318B5B4BD}" type="presParOf" srcId="{A6A22C9C-5E2E-474A-8454-9CAEF61648B5}" destId="{14377DC4-2241-4310-A7F0-3CB3E988F5C2}" srcOrd="1" destOrd="0" presId="urn:microsoft.com/office/officeart/2018/2/layout/IconLabelList"/>
    <dgm:cxn modelId="{1536232E-D4B3-4EF8-8386-6E47FE05F60B}" type="presParOf" srcId="{A6A22C9C-5E2E-474A-8454-9CAEF61648B5}" destId="{B48261D2-570C-4B30-8BA8-8A63CE91DFA5}" srcOrd="2" destOrd="0" presId="urn:microsoft.com/office/officeart/2018/2/layout/IconLabelList"/>
    <dgm:cxn modelId="{F398584F-1F46-47A9-B393-EB0F14298A7E}" type="presParOf" srcId="{BFB89571-4DB8-4C20-A5B3-63524D61ED16}" destId="{D6FBB476-3BE5-4563-8BD3-1D27A09A070F}" srcOrd="3" destOrd="0" presId="urn:microsoft.com/office/officeart/2018/2/layout/IconLabelList"/>
    <dgm:cxn modelId="{4CAF5ACD-5F93-4896-98CD-7F5A0578F1AB}" type="presParOf" srcId="{BFB89571-4DB8-4C20-A5B3-63524D61ED16}" destId="{C0225E2F-47BA-40E3-8BD0-0DF9FAA7E3F9}" srcOrd="4" destOrd="0" presId="urn:microsoft.com/office/officeart/2018/2/layout/IconLabelList"/>
    <dgm:cxn modelId="{4AEC4742-37C3-44A4-A52B-007812D61312}" type="presParOf" srcId="{C0225E2F-47BA-40E3-8BD0-0DF9FAA7E3F9}" destId="{7806ADFA-3684-477B-B9EF-3A70E777351A}" srcOrd="0" destOrd="0" presId="urn:microsoft.com/office/officeart/2018/2/layout/IconLabelList"/>
    <dgm:cxn modelId="{EFE98813-757B-4BCF-952D-5E19DF364AD6}" type="presParOf" srcId="{C0225E2F-47BA-40E3-8BD0-0DF9FAA7E3F9}" destId="{39BE6673-A04E-4D20-AB44-2E82CCCFCF05}" srcOrd="1" destOrd="0" presId="urn:microsoft.com/office/officeart/2018/2/layout/IconLabelList"/>
    <dgm:cxn modelId="{087B7D9D-01DF-4875-A5D6-40A6D3F5F6D2}" type="presParOf" srcId="{C0225E2F-47BA-40E3-8BD0-0DF9FAA7E3F9}" destId="{B37C2967-838F-48BB-B66B-4CA76AE6334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F48962-ABAA-43EA-ADFB-D22B7E5928EF}" type="doc">
      <dgm:prSet loTypeId="urn:microsoft.com/office/officeart/2018/2/layout/IconVerticalSolidList" loCatId="icon" qsTypeId="urn:microsoft.com/office/officeart/2005/8/quickstyle/simple2" qsCatId="simple" csTypeId="urn:microsoft.com/office/officeart/2005/8/colors/accent0_2" csCatId="mainScheme" phldr="1"/>
      <dgm:spPr/>
      <dgm:t>
        <a:bodyPr/>
        <a:lstStyle/>
        <a:p>
          <a:endParaRPr lang="en-US"/>
        </a:p>
      </dgm:t>
    </dgm:pt>
    <dgm:pt modelId="{37030BD7-B7A7-43B0-9FF7-3AAB879C9C7E}">
      <dgm:prSet/>
      <dgm:spPr/>
      <dgm:t>
        <a:bodyPr/>
        <a:lstStyle/>
        <a:p>
          <a:pPr>
            <a:lnSpc>
              <a:spcPct val="100000"/>
            </a:lnSpc>
          </a:pPr>
          <a:r>
            <a:rPr lang="en-US" dirty="0">
              <a:solidFill>
                <a:schemeClr val="tx2">
                  <a:lumMod val="10000"/>
                </a:schemeClr>
              </a:solidFill>
            </a:rPr>
            <a:t>1.Biometric Data: Includes heart rate, ECG, and neurophysiological signals for analysis.</a:t>
          </a:r>
        </a:p>
      </dgm:t>
    </dgm:pt>
    <dgm:pt modelId="{AC9B350E-66D6-413A-BA8E-5E607FAFE2AA}" type="parTrans" cxnId="{3C248A52-066B-4C50-A00F-AC578233C937}">
      <dgm:prSet/>
      <dgm:spPr/>
      <dgm:t>
        <a:bodyPr/>
        <a:lstStyle/>
        <a:p>
          <a:endParaRPr lang="en-US"/>
        </a:p>
      </dgm:t>
    </dgm:pt>
    <dgm:pt modelId="{12D75390-EB07-48FF-B90B-36EE063BD8B0}" type="sibTrans" cxnId="{3C248A52-066B-4C50-A00F-AC578233C937}">
      <dgm:prSet/>
      <dgm:spPr/>
      <dgm:t>
        <a:bodyPr/>
        <a:lstStyle/>
        <a:p>
          <a:endParaRPr lang="en-US"/>
        </a:p>
      </dgm:t>
    </dgm:pt>
    <dgm:pt modelId="{8659E28C-A90D-439E-A425-591A2919A186}">
      <dgm:prSet/>
      <dgm:spPr/>
      <dgm:t>
        <a:bodyPr/>
        <a:lstStyle/>
        <a:p>
          <a:pPr>
            <a:lnSpc>
              <a:spcPct val="100000"/>
            </a:lnSpc>
          </a:pPr>
          <a:r>
            <a:rPr lang="en-US">
              <a:solidFill>
                <a:schemeClr val="tx2">
                  <a:lumMod val="10000"/>
                </a:schemeClr>
              </a:solidFill>
            </a:rPr>
            <a:t>2.Medical Imaging: Utilize X-rays, MRI, and CT scans for disease identification.</a:t>
          </a:r>
        </a:p>
      </dgm:t>
    </dgm:pt>
    <dgm:pt modelId="{364ED716-BAF8-421F-92CD-9F5C26120D5B}" type="parTrans" cxnId="{03DE5A0F-C249-4FD5-8EB6-A1FE70E1A252}">
      <dgm:prSet/>
      <dgm:spPr/>
      <dgm:t>
        <a:bodyPr/>
        <a:lstStyle/>
        <a:p>
          <a:endParaRPr lang="en-US"/>
        </a:p>
      </dgm:t>
    </dgm:pt>
    <dgm:pt modelId="{CF371BA5-5D74-483E-BFEE-888A186D4783}" type="sibTrans" cxnId="{03DE5A0F-C249-4FD5-8EB6-A1FE70E1A252}">
      <dgm:prSet/>
      <dgm:spPr/>
      <dgm:t>
        <a:bodyPr/>
        <a:lstStyle/>
        <a:p>
          <a:endParaRPr lang="en-US"/>
        </a:p>
      </dgm:t>
    </dgm:pt>
    <dgm:pt modelId="{FF356E8B-8D0D-40FE-9A38-F075F1B43C6D}">
      <dgm:prSet/>
      <dgm:spPr/>
      <dgm:t>
        <a:bodyPr/>
        <a:lstStyle/>
        <a:p>
          <a:pPr>
            <a:lnSpc>
              <a:spcPct val="100000"/>
            </a:lnSpc>
          </a:pPr>
          <a:r>
            <a:rPr lang="en-US">
              <a:solidFill>
                <a:schemeClr val="tx2">
                  <a:lumMod val="10000"/>
                </a:schemeClr>
              </a:solidFill>
            </a:rPr>
            <a:t>3.Genetic Markers: Identify specific genes responsible for certain diseases and tendencies</a:t>
          </a:r>
        </a:p>
      </dgm:t>
    </dgm:pt>
    <dgm:pt modelId="{0499377A-8213-4EB4-A638-D8028D5B63B9}" type="parTrans" cxnId="{B9F4DAEE-4AF2-4F9A-84A4-72A4F985B868}">
      <dgm:prSet/>
      <dgm:spPr/>
      <dgm:t>
        <a:bodyPr/>
        <a:lstStyle/>
        <a:p>
          <a:endParaRPr lang="en-US"/>
        </a:p>
      </dgm:t>
    </dgm:pt>
    <dgm:pt modelId="{E87B9BED-8EB9-43C9-BDB3-577A688D2E1D}" type="sibTrans" cxnId="{B9F4DAEE-4AF2-4F9A-84A4-72A4F985B868}">
      <dgm:prSet/>
      <dgm:spPr/>
      <dgm:t>
        <a:bodyPr/>
        <a:lstStyle/>
        <a:p>
          <a:endParaRPr lang="en-US"/>
        </a:p>
      </dgm:t>
    </dgm:pt>
    <dgm:pt modelId="{A6CEABCE-79A1-40D1-B962-4A1C5D7E7FA7}" type="pres">
      <dgm:prSet presAssocID="{D7F48962-ABAA-43EA-ADFB-D22B7E5928EF}" presName="root" presStyleCnt="0">
        <dgm:presLayoutVars>
          <dgm:dir/>
          <dgm:resizeHandles val="exact"/>
        </dgm:presLayoutVars>
      </dgm:prSet>
      <dgm:spPr/>
    </dgm:pt>
    <dgm:pt modelId="{E1AA2F55-6011-44E2-B1F6-D6E97719F004}" type="pres">
      <dgm:prSet presAssocID="{37030BD7-B7A7-43B0-9FF7-3AAB879C9C7E}" presName="compNode" presStyleCnt="0"/>
      <dgm:spPr/>
    </dgm:pt>
    <dgm:pt modelId="{BC278AC4-9FC3-402F-BB97-42EBB4027494}" type="pres">
      <dgm:prSet presAssocID="{37030BD7-B7A7-43B0-9FF7-3AAB879C9C7E}" presName="bgRect" presStyleLbl="bgShp" presStyleIdx="0" presStyleCnt="3"/>
      <dgm:spPr/>
    </dgm:pt>
    <dgm:pt modelId="{D738D781-6B9E-4C2C-B865-4DF5413C4501}" type="pres">
      <dgm:prSet presAssocID="{37030BD7-B7A7-43B0-9FF7-3AAB879C9C7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rt with Pulse"/>
        </a:ext>
      </dgm:extLst>
    </dgm:pt>
    <dgm:pt modelId="{BEA494DC-65B0-471E-A7D9-A242FF529577}" type="pres">
      <dgm:prSet presAssocID="{37030BD7-B7A7-43B0-9FF7-3AAB879C9C7E}" presName="spaceRect" presStyleCnt="0"/>
      <dgm:spPr/>
    </dgm:pt>
    <dgm:pt modelId="{D6172256-6E78-4370-A568-F41B5A09D261}" type="pres">
      <dgm:prSet presAssocID="{37030BD7-B7A7-43B0-9FF7-3AAB879C9C7E}" presName="parTx" presStyleLbl="revTx" presStyleIdx="0" presStyleCnt="3">
        <dgm:presLayoutVars>
          <dgm:chMax val="0"/>
          <dgm:chPref val="0"/>
        </dgm:presLayoutVars>
      </dgm:prSet>
      <dgm:spPr/>
    </dgm:pt>
    <dgm:pt modelId="{D1EC025C-D65D-47FB-B30B-F7193B1C0A29}" type="pres">
      <dgm:prSet presAssocID="{12D75390-EB07-48FF-B90B-36EE063BD8B0}" presName="sibTrans" presStyleCnt="0"/>
      <dgm:spPr/>
    </dgm:pt>
    <dgm:pt modelId="{B2551341-32D9-4288-8603-F2EFC04C8B01}" type="pres">
      <dgm:prSet presAssocID="{8659E28C-A90D-439E-A425-591A2919A186}" presName="compNode" presStyleCnt="0"/>
      <dgm:spPr/>
    </dgm:pt>
    <dgm:pt modelId="{83CF9ADF-075D-4432-A9DB-F3CEF6D1030E}" type="pres">
      <dgm:prSet presAssocID="{8659E28C-A90D-439E-A425-591A2919A186}" presName="bgRect" presStyleLbl="bgShp" presStyleIdx="1" presStyleCnt="3"/>
      <dgm:spPr/>
    </dgm:pt>
    <dgm:pt modelId="{BF8BB327-C258-486C-8AC6-5B57EC4472C2}" type="pres">
      <dgm:prSet presAssocID="{8659E28C-A90D-439E-A425-591A2919A18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icroscope"/>
        </a:ext>
      </dgm:extLst>
    </dgm:pt>
    <dgm:pt modelId="{D3159F53-619D-473C-92CA-065CEF9E622E}" type="pres">
      <dgm:prSet presAssocID="{8659E28C-A90D-439E-A425-591A2919A186}" presName="spaceRect" presStyleCnt="0"/>
      <dgm:spPr/>
    </dgm:pt>
    <dgm:pt modelId="{F28551EC-67FA-4F6E-8138-24F1190F756E}" type="pres">
      <dgm:prSet presAssocID="{8659E28C-A90D-439E-A425-591A2919A186}" presName="parTx" presStyleLbl="revTx" presStyleIdx="1" presStyleCnt="3">
        <dgm:presLayoutVars>
          <dgm:chMax val="0"/>
          <dgm:chPref val="0"/>
        </dgm:presLayoutVars>
      </dgm:prSet>
      <dgm:spPr/>
    </dgm:pt>
    <dgm:pt modelId="{38C4AE80-7226-4632-AA7B-FF997E24C227}" type="pres">
      <dgm:prSet presAssocID="{CF371BA5-5D74-483E-BFEE-888A186D4783}" presName="sibTrans" presStyleCnt="0"/>
      <dgm:spPr/>
    </dgm:pt>
    <dgm:pt modelId="{CE652920-028B-4B22-85E4-A48F97EF2D46}" type="pres">
      <dgm:prSet presAssocID="{FF356E8B-8D0D-40FE-9A38-F075F1B43C6D}" presName="compNode" presStyleCnt="0"/>
      <dgm:spPr/>
    </dgm:pt>
    <dgm:pt modelId="{E2B0F9B7-8774-4EA5-8FBA-A0113431A2D0}" type="pres">
      <dgm:prSet presAssocID="{FF356E8B-8D0D-40FE-9A38-F075F1B43C6D}" presName="bgRect" presStyleLbl="bgShp" presStyleIdx="2" presStyleCnt="3"/>
      <dgm:spPr/>
    </dgm:pt>
    <dgm:pt modelId="{B5C3052E-4DC1-4648-8A34-FD7BF1632084}" type="pres">
      <dgm:prSet presAssocID="{FF356E8B-8D0D-40FE-9A38-F075F1B43C6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NA"/>
        </a:ext>
      </dgm:extLst>
    </dgm:pt>
    <dgm:pt modelId="{5758050E-8D98-49F9-AF2E-6F418FBD34D4}" type="pres">
      <dgm:prSet presAssocID="{FF356E8B-8D0D-40FE-9A38-F075F1B43C6D}" presName="spaceRect" presStyleCnt="0"/>
      <dgm:spPr/>
    </dgm:pt>
    <dgm:pt modelId="{939399D6-31ED-4220-8905-D9C583B246EC}" type="pres">
      <dgm:prSet presAssocID="{FF356E8B-8D0D-40FE-9A38-F075F1B43C6D}" presName="parTx" presStyleLbl="revTx" presStyleIdx="2" presStyleCnt="3">
        <dgm:presLayoutVars>
          <dgm:chMax val="0"/>
          <dgm:chPref val="0"/>
        </dgm:presLayoutVars>
      </dgm:prSet>
      <dgm:spPr/>
    </dgm:pt>
  </dgm:ptLst>
  <dgm:cxnLst>
    <dgm:cxn modelId="{A880D207-2AF8-4140-BB68-025E4205881E}" type="presOf" srcId="{FF356E8B-8D0D-40FE-9A38-F075F1B43C6D}" destId="{939399D6-31ED-4220-8905-D9C583B246EC}" srcOrd="0" destOrd="0" presId="urn:microsoft.com/office/officeart/2018/2/layout/IconVerticalSolidList"/>
    <dgm:cxn modelId="{03DE5A0F-C249-4FD5-8EB6-A1FE70E1A252}" srcId="{D7F48962-ABAA-43EA-ADFB-D22B7E5928EF}" destId="{8659E28C-A90D-439E-A425-591A2919A186}" srcOrd="1" destOrd="0" parTransId="{364ED716-BAF8-421F-92CD-9F5C26120D5B}" sibTransId="{CF371BA5-5D74-483E-BFEE-888A186D4783}"/>
    <dgm:cxn modelId="{7791F820-48F0-4297-A1BF-049C7EBBC8DA}" type="presOf" srcId="{8659E28C-A90D-439E-A425-591A2919A186}" destId="{F28551EC-67FA-4F6E-8138-24F1190F756E}" srcOrd="0" destOrd="0" presId="urn:microsoft.com/office/officeart/2018/2/layout/IconVerticalSolidList"/>
    <dgm:cxn modelId="{3C248A52-066B-4C50-A00F-AC578233C937}" srcId="{D7F48962-ABAA-43EA-ADFB-D22B7E5928EF}" destId="{37030BD7-B7A7-43B0-9FF7-3AAB879C9C7E}" srcOrd="0" destOrd="0" parTransId="{AC9B350E-66D6-413A-BA8E-5E607FAFE2AA}" sibTransId="{12D75390-EB07-48FF-B90B-36EE063BD8B0}"/>
    <dgm:cxn modelId="{F7FFDC58-B5F3-4113-B337-17DC14F41702}" type="presOf" srcId="{37030BD7-B7A7-43B0-9FF7-3AAB879C9C7E}" destId="{D6172256-6E78-4370-A568-F41B5A09D261}" srcOrd="0" destOrd="0" presId="urn:microsoft.com/office/officeart/2018/2/layout/IconVerticalSolidList"/>
    <dgm:cxn modelId="{110089D2-627A-4D1A-9756-B47E88B02AAD}" type="presOf" srcId="{D7F48962-ABAA-43EA-ADFB-D22B7E5928EF}" destId="{A6CEABCE-79A1-40D1-B962-4A1C5D7E7FA7}" srcOrd="0" destOrd="0" presId="urn:microsoft.com/office/officeart/2018/2/layout/IconVerticalSolidList"/>
    <dgm:cxn modelId="{B9F4DAEE-4AF2-4F9A-84A4-72A4F985B868}" srcId="{D7F48962-ABAA-43EA-ADFB-D22B7E5928EF}" destId="{FF356E8B-8D0D-40FE-9A38-F075F1B43C6D}" srcOrd="2" destOrd="0" parTransId="{0499377A-8213-4EB4-A638-D8028D5B63B9}" sibTransId="{E87B9BED-8EB9-43C9-BDB3-577A688D2E1D}"/>
    <dgm:cxn modelId="{33076E72-5401-4121-9D21-48437712D45A}" type="presParOf" srcId="{A6CEABCE-79A1-40D1-B962-4A1C5D7E7FA7}" destId="{E1AA2F55-6011-44E2-B1F6-D6E97719F004}" srcOrd="0" destOrd="0" presId="urn:microsoft.com/office/officeart/2018/2/layout/IconVerticalSolidList"/>
    <dgm:cxn modelId="{56575B08-9DC5-461E-A8F8-563792E35DCA}" type="presParOf" srcId="{E1AA2F55-6011-44E2-B1F6-D6E97719F004}" destId="{BC278AC4-9FC3-402F-BB97-42EBB4027494}" srcOrd="0" destOrd="0" presId="urn:microsoft.com/office/officeart/2018/2/layout/IconVerticalSolidList"/>
    <dgm:cxn modelId="{7BBCAE5F-8089-497A-BDBF-505F4DC1F7F9}" type="presParOf" srcId="{E1AA2F55-6011-44E2-B1F6-D6E97719F004}" destId="{D738D781-6B9E-4C2C-B865-4DF5413C4501}" srcOrd="1" destOrd="0" presId="urn:microsoft.com/office/officeart/2018/2/layout/IconVerticalSolidList"/>
    <dgm:cxn modelId="{F02FD24B-19A7-440F-AE0D-C8F8BE7BEBB7}" type="presParOf" srcId="{E1AA2F55-6011-44E2-B1F6-D6E97719F004}" destId="{BEA494DC-65B0-471E-A7D9-A242FF529577}" srcOrd="2" destOrd="0" presId="urn:microsoft.com/office/officeart/2018/2/layout/IconVerticalSolidList"/>
    <dgm:cxn modelId="{85DD0701-C8E1-463F-B811-ECAD6B715CAE}" type="presParOf" srcId="{E1AA2F55-6011-44E2-B1F6-D6E97719F004}" destId="{D6172256-6E78-4370-A568-F41B5A09D261}" srcOrd="3" destOrd="0" presId="urn:microsoft.com/office/officeart/2018/2/layout/IconVerticalSolidList"/>
    <dgm:cxn modelId="{1BFE45EA-6911-4492-8782-408ACC78503D}" type="presParOf" srcId="{A6CEABCE-79A1-40D1-B962-4A1C5D7E7FA7}" destId="{D1EC025C-D65D-47FB-B30B-F7193B1C0A29}" srcOrd="1" destOrd="0" presId="urn:microsoft.com/office/officeart/2018/2/layout/IconVerticalSolidList"/>
    <dgm:cxn modelId="{AB8456FF-A3CC-4A09-B28D-E34380FDDA7C}" type="presParOf" srcId="{A6CEABCE-79A1-40D1-B962-4A1C5D7E7FA7}" destId="{B2551341-32D9-4288-8603-F2EFC04C8B01}" srcOrd="2" destOrd="0" presId="urn:microsoft.com/office/officeart/2018/2/layout/IconVerticalSolidList"/>
    <dgm:cxn modelId="{B53D0A02-BE37-448A-BAD6-5E70B2728FCF}" type="presParOf" srcId="{B2551341-32D9-4288-8603-F2EFC04C8B01}" destId="{83CF9ADF-075D-4432-A9DB-F3CEF6D1030E}" srcOrd="0" destOrd="0" presId="urn:microsoft.com/office/officeart/2018/2/layout/IconVerticalSolidList"/>
    <dgm:cxn modelId="{7170B9C0-5989-4FF3-B7EC-AA9805A16F17}" type="presParOf" srcId="{B2551341-32D9-4288-8603-F2EFC04C8B01}" destId="{BF8BB327-C258-486C-8AC6-5B57EC4472C2}" srcOrd="1" destOrd="0" presId="urn:microsoft.com/office/officeart/2018/2/layout/IconVerticalSolidList"/>
    <dgm:cxn modelId="{C95B0A60-63FB-4843-84BE-4164E7F536AB}" type="presParOf" srcId="{B2551341-32D9-4288-8603-F2EFC04C8B01}" destId="{D3159F53-619D-473C-92CA-065CEF9E622E}" srcOrd="2" destOrd="0" presId="urn:microsoft.com/office/officeart/2018/2/layout/IconVerticalSolidList"/>
    <dgm:cxn modelId="{6B570CB9-D07C-48DB-9D71-9DB7ED982014}" type="presParOf" srcId="{B2551341-32D9-4288-8603-F2EFC04C8B01}" destId="{F28551EC-67FA-4F6E-8138-24F1190F756E}" srcOrd="3" destOrd="0" presId="urn:microsoft.com/office/officeart/2018/2/layout/IconVerticalSolidList"/>
    <dgm:cxn modelId="{6577A903-45E2-450C-B257-43EA10972A8C}" type="presParOf" srcId="{A6CEABCE-79A1-40D1-B962-4A1C5D7E7FA7}" destId="{38C4AE80-7226-4632-AA7B-FF997E24C227}" srcOrd="3" destOrd="0" presId="urn:microsoft.com/office/officeart/2018/2/layout/IconVerticalSolidList"/>
    <dgm:cxn modelId="{9CF66481-9C2A-4846-8E38-9947F965880B}" type="presParOf" srcId="{A6CEABCE-79A1-40D1-B962-4A1C5D7E7FA7}" destId="{CE652920-028B-4B22-85E4-A48F97EF2D46}" srcOrd="4" destOrd="0" presId="urn:microsoft.com/office/officeart/2018/2/layout/IconVerticalSolidList"/>
    <dgm:cxn modelId="{13D65FD9-083C-40A2-B8BD-FEDEE08ECEAC}" type="presParOf" srcId="{CE652920-028B-4B22-85E4-A48F97EF2D46}" destId="{E2B0F9B7-8774-4EA5-8FBA-A0113431A2D0}" srcOrd="0" destOrd="0" presId="urn:microsoft.com/office/officeart/2018/2/layout/IconVerticalSolidList"/>
    <dgm:cxn modelId="{1CA39587-F393-4615-8387-EB697F90EB70}" type="presParOf" srcId="{CE652920-028B-4B22-85E4-A48F97EF2D46}" destId="{B5C3052E-4DC1-4648-8A34-FD7BF1632084}" srcOrd="1" destOrd="0" presId="urn:microsoft.com/office/officeart/2018/2/layout/IconVerticalSolidList"/>
    <dgm:cxn modelId="{75A1E673-CEC0-4764-9D6D-3A592B2AB197}" type="presParOf" srcId="{CE652920-028B-4B22-85E4-A48F97EF2D46}" destId="{5758050E-8D98-49F9-AF2E-6F418FBD34D4}" srcOrd="2" destOrd="0" presId="urn:microsoft.com/office/officeart/2018/2/layout/IconVerticalSolidList"/>
    <dgm:cxn modelId="{CF551939-95FC-4717-A013-C06441E1F540}" type="presParOf" srcId="{CE652920-028B-4B22-85E4-A48F97EF2D46}" destId="{939399D6-31ED-4220-8905-D9C583B246E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59F31B7-9F4C-4F74-8739-1B3C3C411784}" type="doc">
      <dgm:prSet loTypeId="urn:microsoft.com/office/officeart/2018/2/layout/IconCircleList" loCatId="icon" qsTypeId="urn:microsoft.com/office/officeart/2005/8/quickstyle/simple1" qsCatId="simple" csTypeId="urn:microsoft.com/office/officeart/2018/5/colors/Iconchunking_neutralicon_accent1_2" csCatId="accent1" phldr="1"/>
      <dgm:spPr/>
      <dgm:t>
        <a:bodyPr/>
        <a:lstStyle/>
        <a:p>
          <a:endParaRPr lang="en-US"/>
        </a:p>
      </dgm:t>
    </dgm:pt>
    <dgm:pt modelId="{3EAE88A8-1F93-42D9-A565-A5F7D172BAC3}">
      <dgm:prSet/>
      <dgm:spPr/>
      <dgm:t>
        <a:bodyPr/>
        <a:lstStyle/>
        <a:p>
          <a:r>
            <a:rPr lang="en-US" b="1"/>
            <a:t>Usability:</a:t>
          </a:r>
        </a:p>
        <a:p>
          <a:r>
            <a:rPr lang="en-US"/>
            <a:t> Evaluate the user-friendliness and accessibility of the system.</a:t>
          </a:r>
        </a:p>
      </dgm:t>
    </dgm:pt>
    <dgm:pt modelId="{1786D5EE-961E-49F6-87FA-0ED5BA815AEC}" type="parTrans" cxnId="{3374257C-3EFA-4BD0-80BC-22485436C7BC}">
      <dgm:prSet/>
      <dgm:spPr/>
      <dgm:t>
        <a:bodyPr/>
        <a:lstStyle/>
        <a:p>
          <a:endParaRPr lang="en-US"/>
        </a:p>
      </dgm:t>
    </dgm:pt>
    <dgm:pt modelId="{B32F53FB-576E-40B9-8C57-762D8FB07CCA}" type="sibTrans" cxnId="{3374257C-3EFA-4BD0-80BC-22485436C7BC}">
      <dgm:prSet/>
      <dgm:spPr/>
      <dgm:t>
        <a:bodyPr/>
        <a:lstStyle/>
        <a:p>
          <a:endParaRPr lang="en-US"/>
        </a:p>
      </dgm:t>
    </dgm:pt>
    <dgm:pt modelId="{189AC684-48AA-4F38-A9CF-265D22189D18}">
      <dgm:prSet/>
      <dgm:spPr/>
      <dgm:t>
        <a:bodyPr/>
        <a:lstStyle/>
        <a:p>
          <a:r>
            <a:rPr lang="en-US" b="1"/>
            <a:t>Scalability: </a:t>
          </a:r>
        </a:p>
        <a:p>
          <a:r>
            <a:rPr lang="en-US"/>
            <a:t>Analyze if the system can handle increased data and usage demands.</a:t>
          </a:r>
        </a:p>
      </dgm:t>
    </dgm:pt>
    <dgm:pt modelId="{22DB8A71-DCA3-478E-8EDB-5C4EF64FAB76}" type="parTrans" cxnId="{325062FD-6AB1-464A-A073-E193C7E6A8B5}">
      <dgm:prSet/>
      <dgm:spPr/>
      <dgm:t>
        <a:bodyPr/>
        <a:lstStyle/>
        <a:p>
          <a:endParaRPr lang="en-US"/>
        </a:p>
      </dgm:t>
    </dgm:pt>
    <dgm:pt modelId="{ACE24DC9-2186-4076-A716-6E714F91A7ED}" type="sibTrans" cxnId="{325062FD-6AB1-464A-A073-E193C7E6A8B5}">
      <dgm:prSet/>
      <dgm:spPr/>
      <dgm:t>
        <a:bodyPr/>
        <a:lstStyle/>
        <a:p>
          <a:endParaRPr lang="en-US"/>
        </a:p>
      </dgm:t>
    </dgm:pt>
    <dgm:pt modelId="{BF1AD30B-A38D-4BD1-BBA8-CE2FB2CE82C5}">
      <dgm:prSet/>
      <dgm:spPr/>
      <dgm:t>
        <a:bodyPr/>
        <a:lstStyle/>
        <a:p>
          <a:r>
            <a:rPr lang="en-US" b="1"/>
            <a:t>Interoperability:</a:t>
          </a:r>
        </a:p>
        <a:p>
          <a:r>
            <a:rPr lang="en-US"/>
            <a:t>Assess the system's ability to integrate with various healthcare technologies.</a:t>
          </a:r>
        </a:p>
      </dgm:t>
    </dgm:pt>
    <dgm:pt modelId="{C2A4C9D3-67EF-47EF-90D7-AF25F5E40D63}" type="parTrans" cxnId="{664C258A-3DB9-4122-A316-7EF22AF1C256}">
      <dgm:prSet/>
      <dgm:spPr/>
      <dgm:t>
        <a:bodyPr/>
        <a:lstStyle/>
        <a:p>
          <a:endParaRPr lang="en-US"/>
        </a:p>
      </dgm:t>
    </dgm:pt>
    <dgm:pt modelId="{8251EB9D-101E-4BE3-917C-A6FAF1541264}" type="sibTrans" cxnId="{664C258A-3DB9-4122-A316-7EF22AF1C256}">
      <dgm:prSet/>
      <dgm:spPr/>
      <dgm:t>
        <a:bodyPr/>
        <a:lstStyle/>
        <a:p>
          <a:endParaRPr lang="en-US"/>
        </a:p>
      </dgm:t>
    </dgm:pt>
    <dgm:pt modelId="{23BF73DE-7EB5-4F18-B65B-082D877E0C5D}">
      <dgm:prSet/>
      <dgm:spPr/>
      <dgm:t>
        <a:bodyPr/>
        <a:lstStyle/>
        <a:p>
          <a:r>
            <a:rPr lang="en-US" b="1"/>
            <a:t>Reliability:</a:t>
          </a:r>
        </a:p>
        <a:p>
          <a:r>
            <a:rPr lang="en-US"/>
            <a:t> Determine the consistency and accuracy of disease detection results</a:t>
          </a:r>
        </a:p>
      </dgm:t>
    </dgm:pt>
    <dgm:pt modelId="{4004044B-13C0-4177-B59E-FE0E3142E3EE}" type="parTrans" cxnId="{4B4C9054-1E64-41A2-9A91-063195D3F85E}">
      <dgm:prSet/>
      <dgm:spPr/>
      <dgm:t>
        <a:bodyPr/>
        <a:lstStyle/>
        <a:p>
          <a:endParaRPr lang="en-US"/>
        </a:p>
      </dgm:t>
    </dgm:pt>
    <dgm:pt modelId="{43280E2A-810E-4E0D-A055-E9F202D26AF8}" type="sibTrans" cxnId="{4B4C9054-1E64-41A2-9A91-063195D3F85E}">
      <dgm:prSet/>
      <dgm:spPr/>
      <dgm:t>
        <a:bodyPr/>
        <a:lstStyle/>
        <a:p>
          <a:endParaRPr lang="en-US"/>
        </a:p>
      </dgm:t>
    </dgm:pt>
    <dgm:pt modelId="{B89C94CF-5AAB-42C2-88FE-194A3BD3A7D8}" type="pres">
      <dgm:prSet presAssocID="{559F31B7-9F4C-4F74-8739-1B3C3C411784}" presName="root" presStyleCnt="0">
        <dgm:presLayoutVars>
          <dgm:dir/>
          <dgm:resizeHandles val="exact"/>
        </dgm:presLayoutVars>
      </dgm:prSet>
      <dgm:spPr/>
    </dgm:pt>
    <dgm:pt modelId="{32286F27-381D-41B0-8EA2-5261A37D49BA}" type="pres">
      <dgm:prSet presAssocID="{559F31B7-9F4C-4F74-8739-1B3C3C411784}" presName="container" presStyleCnt="0">
        <dgm:presLayoutVars>
          <dgm:dir/>
          <dgm:resizeHandles val="exact"/>
        </dgm:presLayoutVars>
      </dgm:prSet>
      <dgm:spPr/>
    </dgm:pt>
    <dgm:pt modelId="{44C987FD-3A99-4179-8576-BE3B81D2A053}" type="pres">
      <dgm:prSet presAssocID="{3EAE88A8-1F93-42D9-A565-A5F7D172BAC3}" presName="compNode" presStyleCnt="0"/>
      <dgm:spPr/>
    </dgm:pt>
    <dgm:pt modelId="{F2E81A17-9C32-498C-ADCA-6D7CC363AAAC}" type="pres">
      <dgm:prSet presAssocID="{3EAE88A8-1F93-42D9-A565-A5F7D172BAC3}" presName="iconBgRect" presStyleLbl="bgShp" presStyleIdx="0" presStyleCnt="4"/>
      <dgm:spPr/>
    </dgm:pt>
    <dgm:pt modelId="{8D1C4E7F-A21F-4046-8ADE-0E8C21155E10}" type="pres">
      <dgm:prSet presAssocID="{3EAE88A8-1F93-42D9-A565-A5F7D172BAC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umbs Up Sign"/>
        </a:ext>
      </dgm:extLst>
    </dgm:pt>
    <dgm:pt modelId="{06557942-42B5-40A5-BB91-5BF6BC3FB986}" type="pres">
      <dgm:prSet presAssocID="{3EAE88A8-1F93-42D9-A565-A5F7D172BAC3}" presName="spaceRect" presStyleCnt="0"/>
      <dgm:spPr/>
    </dgm:pt>
    <dgm:pt modelId="{57E64B5C-95EC-4CEB-A6B4-D9BFE65D6A70}" type="pres">
      <dgm:prSet presAssocID="{3EAE88A8-1F93-42D9-A565-A5F7D172BAC3}" presName="textRect" presStyleLbl="revTx" presStyleIdx="0" presStyleCnt="4">
        <dgm:presLayoutVars>
          <dgm:chMax val="1"/>
          <dgm:chPref val="1"/>
        </dgm:presLayoutVars>
      </dgm:prSet>
      <dgm:spPr/>
    </dgm:pt>
    <dgm:pt modelId="{34046156-2A31-4AAF-85F7-D880F8522CA1}" type="pres">
      <dgm:prSet presAssocID="{B32F53FB-576E-40B9-8C57-762D8FB07CCA}" presName="sibTrans" presStyleLbl="sibTrans2D1" presStyleIdx="0" presStyleCnt="0"/>
      <dgm:spPr/>
    </dgm:pt>
    <dgm:pt modelId="{3C8D9EAF-79DC-4052-901C-FDF1A412C437}" type="pres">
      <dgm:prSet presAssocID="{189AC684-48AA-4F38-A9CF-265D22189D18}" presName="compNode" presStyleCnt="0"/>
      <dgm:spPr/>
    </dgm:pt>
    <dgm:pt modelId="{9C0F2A17-8F0D-407D-A456-69F6705DD8F8}" type="pres">
      <dgm:prSet presAssocID="{189AC684-48AA-4F38-A9CF-265D22189D18}" presName="iconBgRect" presStyleLbl="bgShp" presStyleIdx="1" presStyleCnt="4"/>
      <dgm:spPr/>
    </dgm:pt>
    <dgm:pt modelId="{9B0B1291-1E9E-480A-84C5-FD08E95DDFDE}" type="pres">
      <dgm:prSet presAssocID="{189AC684-48AA-4F38-A9CF-265D22189D1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A281DCD6-9B78-4323-BC15-4940C77DAB87}" type="pres">
      <dgm:prSet presAssocID="{189AC684-48AA-4F38-A9CF-265D22189D18}" presName="spaceRect" presStyleCnt="0"/>
      <dgm:spPr/>
    </dgm:pt>
    <dgm:pt modelId="{611E982B-1C62-46B6-8514-F6EB9D1556B2}" type="pres">
      <dgm:prSet presAssocID="{189AC684-48AA-4F38-A9CF-265D22189D18}" presName="textRect" presStyleLbl="revTx" presStyleIdx="1" presStyleCnt="4">
        <dgm:presLayoutVars>
          <dgm:chMax val="1"/>
          <dgm:chPref val="1"/>
        </dgm:presLayoutVars>
      </dgm:prSet>
      <dgm:spPr/>
    </dgm:pt>
    <dgm:pt modelId="{133BF832-2B46-445E-84F4-CDA59EB46DBC}" type="pres">
      <dgm:prSet presAssocID="{ACE24DC9-2186-4076-A716-6E714F91A7ED}" presName="sibTrans" presStyleLbl="sibTrans2D1" presStyleIdx="0" presStyleCnt="0"/>
      <dgm:spPr/>
    </dgm:pt>
    <dgm:pt modelId="{FC2C4DD8-3EC9-4EC9-B030-612C1E02AC1E}" type="pres">
      <dgm:prSet presAssocID="{BF1AD30B-A38D-4BD1-BBA8-CE2FB2CE82C5}" presName="compNode" presStyleCnt="0"/>
      <dgm:spPr/>
    </dgm:pt>
    <dgm:pt modelId="{4F478949-C9FB-4DC4-B634-81AB15A44C1A}" type="pres">
      <dgm:prSet presAssocID="{BF1AD30B-A38D-4BD1-BBA8-CE2FB2CE82C5}" presName="iconBgRect" presStyleLbl="bgShp" presStyleIdx="2" presStyleCnt="4"/>
      <dgm:spPr/>
    </dgm:pt>
    <dgm:pt modelId="{9903891F-1269-450A-A391-B628D37392F2}" type="pres">
      <dgm:prSet presAssocID="{BF1AD30B-A38D-4BD1-BBA8-CE2FB2CE82C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tor"/>
        </a:ext>
      </dgm:extLst>
    </dgm:pt>
    <dgm:pt modelId="{77AF49DF-9E9E-4BD2-B619-F3D2715E12FF}" type="pres">
      <dgm:prSet presAssocID="{BF1AD30B-A38D-4BD1-BBA8-CE2FB2CE82C5}" presName="spaceRect" presStyleCnt="0"/>
      <dgm:spPr/>
    </dgm:pt>
    <dgm:pt modelId="{92DCAA84-AAB9-473D-84B9-D0A2ED0C9108}" type="pres">
      <dgm:prSet presAssocID="{BF1AD30B-A38D-4BD1-BBA8-CE2FB2CE82C5}" presName="textRect" presStyleLbl="revTx" presStyleIdx="2" presStyleCnt="4" custScaleY="183885" custLinFactNeighborX="-803" custLinFactNeighborY="42611">
        <dgm:presLayoutVars>
          <dgm:chMax val="1"/>
          <dgm:chPref val="1"/>
        </dgm:presLayoutVars>
      </dgm:prSet>
      <dgm:spPr/>
    </dgm:pt>
    <dgm:pt modelId="{A826E477-EF9B-4D22-B72C-D27168FC8270}" type="pres">
      <dgm:prSet presAssocID="{8251EB9D-101E-4BE3-917C-A6FAF1541264}" presName="sibTrans" presStyleLbl="sibTrans2D1" presStyleIdx="0" presStyleCnt="0"/>
      <dgm:spPr/>
    </dgm:pt>
    <dgm:pt modelId="{1455C171-B289-48E2-B6E8-A7706B848352}" type="pres">
      <dgm:prSet presAssocID="{23BF73DE-7EB5-4F18-B65B-082D877E0C5D}" presName="compNode" presStyleCnt="0"/>
      <dgm:spPr/>
    </dgm:pt>
    <dgm:pt modelId="{16EFDE1A-D4AF-4F91-B0D8-93499A5D1EF5}" type="pres">
      <dgm:prSet presAssocID="{23BF73DE-7EB5-4F18-B65B-082D877E0C5D}" presName="iconBgRect" presStyleLbl="bgShp" presStyleIdx="3" presStyleCnt="4"/>
      <dgm:spPr/>
    </dgm:pt>
    <dgm:pt modelId="{816AE780-EDCE-4FD8-99F1-2E4BE7358A64}" type="pres">
      <dgm:prSet presAssocID="{23BF73DE-7EB5-4F18-B65B-082D877E0C5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2304D6CB-07D3-4BFA-A9A1-F0768E35BEF6}" type="pres">
      <dgm:prSet presAssocID="{23BF73DE-7EB5-4F18-B65B-082D877E0C5D}" presName="spaceRect" presStyleCnt="0"/>
      <dgm:spPr/>
    </dgm:pt>
    <dgm:pt modelId="{7D32D6D7-D0CA-4518-A0E7-87ECAAC71DEE}" type="pres">
      <dgm:prSet presAssocID="{23BF73DE-7EB5-4F18-B65B-082D877E0C5D}" presName="textRect" presStyleLbl="revTx" presStyleIdx="3" presStyleCnt="4" custScaleY="199035" custLinFactNeighborX="-402" custLinFactNeighborY="34089">
        <dgm:presLayoutVars>
          <dgm:chMax val="1"/>
          <dgm:chPref val="1"/>
        </dgm:presLayoutVars>
      </dgm:prSet>
      <dgm:spPr/>
    </dgm:pt>
  </dgm:ptLst>
  <dgm:cxnLst>
    <dgm:cxn modelId="{4A22D210-0F79-4C39-A3E3-F2A06C78A989}" type="presOf" srcId="{189AC684-48AA-4F38-A9CF-265D22189D18}" destId="{611E982B-1C62-46B6-8514-F6EB9D1556B2}" srcOrd="0" destOrd="0" presId="urn:microsoft.com/office/officeart/2018/2/layout/IconCircleList"/>
    <dgm:cxn modelId="{9325431E-3E50-4601-AA4E-79053C1A61B6}" type="presOf" srcId="{23BF73DE-7EB5-4F18-B65B-082D877E0C5D}" destId="{7D32D6D7-D0CA-4518-A0E7-87ECAAC71DEE}" srcOrd="0" destOrd="0" presId="urn:microsoft.com/office/officeart/2018/2/layout/IconCircleList"/>
    <dgm:cxn modelId="{FE365E3B-D144-4ABA-8554-E26949842B1C}" type="presOf" srcId="{ACE24DC9-2186-4076-A716-6E714F91A7ED}" destId="{133BF832-2B46-445E-84F4-CDA59EB46DBC}" srcOrd="0" destOrd="0" presId="urn:microsoft.com/office/officeart/2018/2/layout/IconCircleList"/>
    <dgm:cxn modelId="{626B0B51-2F1B-4049-A722-B0EDCED90375}" type="presOf" srcId="{559F31B7-9F4C-4F74-8739-1B3C3C411784}" destId="{B89C94CF-5AAB-42C2-88FE-194A3BD3A7D8}" srcOrd="0" destOrd="0" presId="urn:microsoft.com/office/officeart/2018/2/layout/IconCircleList"/>
    <dgm:cxn modelId="{4B4C9054-1E64-41A2-9A91-063195D3F85E}" srcId="{559F31B7-9F4C-4F74-8739-1B3C3C411784}" destId="{23BF73DE-7EB5-4F18-B65B-082D877E0C5D}" srcOrd="3" destOrd="0" parTransId="{4004044B-13C0-4177-B59E-FE0E3142E3EE}" sibTransId="{43280E2A-810E-4E0D-A055-E9F202D26AF8}"/>
    <dgm:cxn modelId="{E0FB7557-D92B-48AB-9B80-271EB521BA4A}" type="presOf" srcId="{BF1AD30B-A38D-4BD1-BBA8-CE2FB2CE82C5}" destId="{92DCAA84-AAB9-473D-84B9-D0A2ED0C9108}" srcOrd="0" destOrd="0" presId="urn:microsoft.com/office/officeart/2018/2/layout/IconCircleList"/>
    <dgm:cxn modelId="{3374257C-3EFA-4BD0-80BC-22485436C7BC}" srcId="{559F31B7-9F4C-4F74-8739-1B3C3C411784}" destId="{3EAE88A8-1F93-42D9-A565-A5F7D172BAC3}" srcOrd="0" destOrd="0" parTransId="{1786D5EE-961E-49F6-87FA-0ED5BA815AEC}" sibTransId="{B32F53FB-576E-40B9-8C57-762D8FB07CCA}"/>
    <dgm:cxn modelId="{664C258A-3DB9-4122-A316-7EF22AF1C256}" srcId="{559F31B7-9F4C-4F74-8739-1B3C3C411784}" destId="{BF1AD30B-A38D-4BD1-BBA8-CE2FB2CE82C5}" srcOrd="2" destOrd="0" parTransId="{C2A4C9D3-67EF-47EF-90D7-AF25F5E40D63}" sibTransId="{8251EB9D-101E-4BE3-917C-A6FAF1541264}"/>
    <dgm:cxn modelId="{12922BA3-EDBE-4F5F-BA3B-E07E5DB5998C}" type="presOf" srcId="{8251EB9D-101E-4BE3-917C-A6FAF1541264}" destId="{A826E477-EF9B-4D22-B72C-D27168FC8270}" srcOrd="0" destOrd="0" presId="urn:microsoft.com/office/officeart/2018/2/layout/IconCircleList"/>
    <dgm:cxn modelId="{184C24CE-1A35-45A2-A2A4-B5C656FC0B19}" type="presOf" srcId="{3EAE88A8-1F93-42D9-A565-A5F7D172BAC3}" destId="{57E64B5C-95EC-4CEB-A6B4-D9BFE65D6A70}" srcOrd="0" destOrd="0" presId="urn:microsoft.com/office/officeart/2018/2/layout/IconCircleList"/>
    <dgm:cxn modelId="{70C34BE7-9E8B-4ED8-A316-5FE9C85113A6}" type="presOf" srcId="{B32F53FB-576E-40B9-8C57-762D8FB07CCA}" destId="{34046156-2A31-4AAF-85F7-D880F8522CA1}" srcOrd="0" destOrd="0" presId="urn:microsoft.com/office/officeart/2018/2/layout/IconCircleList"/>
    <dgm:cxn modelId="{325062FD-6AB1-464A-A073-E193C7E6A8B5}" srcId="{559F31B7-9F4C-4F74-8739-1B3C3C411784}" destId="{189AC684-48AA-4F38-A9CF-265D22189D18}" srcOrd="1" destOrd="0" parTransId="{22DB8A71-DCA3-478E-8EDB-5C4EF64FAB76}" sibTransId="{ACE24DC9-2186-4076-A716-6E714F91A7ED}"/>
    <dgm:cxn modelId="{FD953F6C-53C7-4B03-A699-71827CC2CEA7}" type="presParOf" srcId="{B89C94CF-5AAB-42C2-88FE-194A3BD3A7D8}" destId="{32286F27-381D-41B0-8EA2-5261A37D49BA}" srcOrd="0" destOrd="0" presId="urn:microsoft.com/office/officeart/2018/2/layout/IconCircleList"/>
    <dgm:cxn modelId="{ECAEA0AB-0F7F-4229-86EB-9F9BC44684D6}" type="presParOf" srcId="{32286F27-381D-41B0-8EA2-5261A37D49BA}" destId="{44C987FD-3A99-4179-8576-BE3B81D2A053}" srcOrd="0" destOrd="0" presId="urn:microsoft.com/office/officeart/2018/2/layout/IconCircleList"/>
    <dgm:cxn modelId="{663391B4-9209-43C8-BBBC-1178B35C5F68}" type="presParOf" srcId="{44C987FD-3A99-4179-8576-BE3B81D2A053}" destId="{F2E81A17-9C32-498C-ADCA-6D7CC363AAAC}" srcOrd="0" destOrd="0" presId="urn:microsoft.com/office/officeart/2018/2/layout/IconCircleList"/>
    <dgm:cxn modelId="{B21BA906-880E-45F6-A3D8-B58402EB82C0}" type="presParOf" srcId="{44C987FD-3A99-4179-8576-BE3B81D2A053}" destId="{8D1C4E7F-A21F-4046-8ADE-0E8C21155E10}" srcOrd="1" destOrd="0" presId="urn:microsoft.com/office/officeart/2018/2/layout/IconCircleList"/>
    <dgm:cxn modelId="{3DD6AAB8-2BEF-45F4-962D-FCF50E207070}" type="presParOf" srcId="{44C987FD-3A99-4179-8576-BE3B81D2A053}" destId="{06557942-42B5-40A5-BB91-5BF6BC3FB986}" srcOrd="2" destOrd="0" presId="urn:microsoft.com/office/officeart/2018/2/layout/IconCircleList"/>
    <dgm:cxn modelId="{FBAD5013-2330-4C68-972F-4C071B271C24}" type="presParOf" srcId="{44C987FD-3A99-4179-8576-BE3B81D2A053}" destId="{57E64B5C-95EC-4CEB-A6B4-D9BFE65D6A70}" srcOrd="3" destOrd="0" presId="urn:microsoft.com/office/officeart/2018/2/layout/IconCircleList"/>
    <dgm:cxn modelId="{4BBF5931-E971-4E36-8895-82749F4FF943}" type="presParOf" srcId="{32286F27-381D-41B0-8EA2-5261A37D49BA}" destId="{34046156-2A31-4AAF-85F7-D880F8522CA1}" srcOrd="1" destOrd="0" presId="urn:microsoft.com/office/officeart/2018/2/layout/IconCircleList"/>
    <dgm:cxn modelId="{0833E320-5306-4D08-BA7D-60449A826E9D}" type="presParOf" srcId="{32286F27-381D-41B0-8EA2-5261A37D49BA}" destId="{3C8D9EAF-79DC-4052-901C-FDF1A412C437}" srcOrd="2" destOrd="0" presId="urn:microsoft.com/office/officeart/2018/2/layout/IconCircleList"/>
    <dgm:cxn modelId="{9351D4CB-9EA7-47E5-9E42-01F5C68FA613}" type="presParOf" srcId="{3C8D9EAF-79DC-4052-901C-FDF1A412C437}" destId="{9C0F2A17-8F0D-407D-A456-69F6705DD8F8}" srcOrd="0" destOrd="0" presId="urn:microsoft.com/office/officeart/2018/2/layout/IconCircleList"/>
    <dgm:cxn modelId="{8B63FD1B-6067-4E32-9EB4-4B152F843326}" type="presParOf" srcId="{3C8D9EAF-79DC-4052-901C-FDF1A412C437}" destId="{9B0B1291-1E9E-480A-84C5-FD08E95DDFDE}" srcOrd="1" destOrd="0" presId="urn:microsoft.com/office/officeart/2018/2/layout/IconCircleList"/>
    <dgm:cxn modelId="{7790962F-77BB-4D3C-A445-976979D65783}" type="presParOf" srcId="{3C8D9EAF-79DC-4052-901C-FDF1A412C437}" destId="{A281DCD6-9B78-4323-BC15-4940C77DAB87}" srcOrd="2" destOrd="0" presId="urn:microsoft.com/office/officeart/2018/2/layout/IconCircleList"/>
    <dgm:cxn modelId="{C8C3D007-9862-4C5C-A093-55298DEF7CEF}" type="presParOf" srcId="{3C8D9EAF-79DC-4052-901C-FDF1A412C437}" destId="{611E982B-1C62-46B6-8514-F6EB9D1556B2}" srcOrd="3" destOrd="0" presId="urn:microsoft.com/office/officeart/2018/2/layout/IconCircleList"/>
    <dgm:cxn modelId="{6DA7F4A6-FABA-4273-9532-D70E2CABAA3B}" type="presParOf" srcId="{32286F27-381D-41B0-8EA2-5261A37D49BA}" destId="{133BF832-2B46-445E-84F4-CDA59EB46DBC}" srcOrd="3" destOrd="0" presId="urn:microsoft.com/office/officeart/2018/2/layout/IconCircleList"/>
    <dgm:cxn modelId="{48D20F9D-31DF-4D25-AD98-DFD0F318CACD}" type="presParOf" srcId="{32286F27-381D-41B0-8EA2-5261A37D49BA}" destId="{FC2C4DD8-3EC9-4EC9-B030-612C1E02AC1E}" srcOrd="4" destOrd="0" presId="urn:microsoft.com/office/officeart/2018/2/layout/IconCircleList"/>
    <dgm:cxn modelId="{DA43AAB2-513B-428A-82B5-CE0FEA1EE413}" type="presParOf" srcId="{FC2C4DD8-3EC9-4EC9-B030-612C1E02AC1E}" destId="{4F478949-C9FB-4DC4-B634-81AB15A44C1A}" srcOrd="0" destOrd="0" presId="urn:microsoft.com/office/officeart/2018/2/layout/IconCircleList"/>
    <dgm:cxn modelId="{8E671673-0F51-4201-95B6-896B114DAEDC}" type="presParOf" srcId="{FC2C4DD8-3EC9-4EC9-B030-612C1E02AC1E}" destId="{9903891F-1269-450A-A391-B628D37392F2}" srcOrd="1" destOrd="0" presId="urn:microsoft.com/office/officeart/2018/2/layout/IconCircleList"/>
    <dgm:cxn modelId="{8B864AAB-B06E-4823-BF69-CB5C55C92FAF}" type="presParOf" srcId="{FC2C4DD8-3EC9-4EC9-B030-612C1E02AC1E}" destId="{77AF49DF-9E9E-4BD2-B619-F3D2715E12FF}" srcOrd="2" destOrd="0" presId="urn:microsoft.com/office/officeart/2018/2/layout/IconCircleList"/>
    <dgm:cxn modelId="{63C83C33-88F3-4886-9A78-685DF1C46268}" type="presParOf" srcId="{FC2C4DD8-3EC9-4EC9-B030-612C1E02AC1E}" destId="{92DCAA84-AAB9-473D-84B9-D0A2ED0C9108}" srcOrd="3" destOrd="0" presId="urn:microsoft.com/office/officeart/2018/2/layout/IconCircleList"/>
    <dgm:cxn modelId="{7F728453-E622-4E7B-8103-836FE13D42D5}" type="presParOf" srcId="{32286F27-381D-41B0-8EA2-5261A37D49BA}" destId="{A826E477-EF9B-4D22-B72C-D27168FC8270}" srcOrd="5" destOrd="0" presId="urn:microsoft.com/office/officeart/2018/2/layout/IconCircleList"/>
    <dgm:cxn modelId="{8D625A13-5076-4147-8284-75F1E9D4E527}" type="presParOf" srcId="{32286F27-381D-41B0-8EA2-5261A37D49BA}" destId="{1455C171-B289-48E2-B6E8-A7706B848352}" srcOrd="6" destOrd="0" presId="urn:microsoft.com/office/officeart/2018/2/layout/IconCircleList"/>
    <dgm:cxn modelId="{AD3A1396-9201-4780-A6D1-9D6AB1878939}" type="presParOf" srcId="{1455C171-B289-48E2-B6E8-A7706B848352}" destId="{16EFDE1A-D4AF-4F91-B0D8-93499A5D1EF5}" srcOrd="0" destOrd="0" presId="urn:microsoft.com/office/officeart/2018/2/layout/IconCircleList"/>
    <dgm:cxn modelId="{351C9883-EE80-497B-AE5B-CA5013400856}" type="presParOf" srcId="{1455C171-B289-48E2-B6E8-A7706B848352}" destId="{816AE780-EDCE-4FD8-99F1-2E4BE7358A64}" srcOrd="1" destOrd="0" presId="urn:microsoft.com/office/officeart/2018/2/layout/IconCircleList"/>
    <dgm:cxn modelId="{0128C2D4-7600-4241-AD0F-628C7C970E22}" type="presParOf" srcId="{1455C171-B289-48E2-B6E8-A7706B848352}" destId="{2304D6CB-07D3-4BFA-A9A1-F0768E35BEF6}" srcOrd="2" destOrd="0" presId="urn:microsoft.com/office/officeart/2018/2/layout/IconCircleList"/>
    <dgm:cxn modelId="{0235DF42-4826-46E0-A0F4-28231EC9BE36}" type="presParOf" srcId="{1455C171-B289-48E2-B6E8-A7706B848352}" destId="{7D32D6D7-D0CA-4518-A0E7-87ECAAC71DE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35C56E4-6096-4939-BCC2-D62C18E61297}"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n-US"/>
        </a:p>
      </dgm:t>
    </dgm:pt>
    <dgm:pt modelId="{3BDBF60B-E021-489E-B965-739E71BDA90C}">
      <dgm:prSet/>
      <dgm:spPr/>
      <dgm:t>
        <a:bodyPr/>
        <a:lstStyle/>
        <a:p>
          <a:r>
            <a:rPr lang="en-US" dirty="0"/>
            <a:t>Data Availability: </a:t>
          </a:r>
        </a:p>
        <a:p>
          <a:r>
            <a:rPr lang="en-US" dirty="0"/>
            <a:t>Access to large, high-quality datasets is critical for training robust Al/ML models.</a:t>
          </a:r>
        </a:p>
      </dgm:t>
    </dgm:pt>
    <dgm:pt modelId="{757C10C2-0319-4525-97F3-A47B774B5041}" type="parTrans" cxnId="{6082AB35-D27E-4317-8B5E-26823AE0EDE5}">
      <dgm:prSet/>
      <dgm:spPr/>
      <dgm:t>
        <a:bodyPr/>
        <a:lstStyle/>
        <a:p>
          <a:endParaRPr lang="en-US"/>
        </a:p>
      </dgm:t>
    </dgm:pt>
    <dgm:pt modelId="{868AF5C8-1F6C-4B8D-A36D-5AE2EAB41029}" type="sibTrans" cxnId="{6082AB35-D27E-4317-8B5E-26823AE0EDE5}">
      <dgm:prSet/>
      <dgm:spPr/>
      <dgm:t>
        <a:bodyPr/>
        <a:lstStyle/>
        <a:p>
          <a:endParaRPr lang="en-US"/>
        </a:p>
      </dgm:t>
    </dgm:pt>
    <dgm:pt modelId="{D593E79F-B79F-401B-A1BE-4A444D385291}">
      <dgm:prSet/>
      <dgm:spPr/>
      <dgm:t>
        <a:bodyPr/>
        <a:lstStyle/>
        <a:p>
          <a:r>
            <a:rPr lang="en-US"/>
            <a:t>Regulatory Approval: </a:t>
          </a:r>
        </a:p>
        <a:p>
          <a:r>
            <a:rPr lang="en-US"/>
            <a:t>Al-powered diagnostic tools must meet stringent clinical validation and safety requirements before deployment.</a:t>
          </a:r>
        </a:p>
      </dgm:t>
    </dgm:pt>
    <dgm:pt modelId="{F32BD3F5-1203-4798-A8CD-3FD830807426}" type="parTrans" cxnId="{4AD746C1-884E-4B0D-A103-EB366392CE67}">
      <dgm:prSet/>
      <dgm:spPr/>
      <dgm:t>
        <a:bodyPr/>
        <a:lstStyle/>
        <a:p>
          <a:endParaRPr lang="en-US"/>
        </a:p>
      </dgm:t>
    </dgm:pt>
    <dgm:pt modelId="{BA90C435-3ACA-4839-985A-4001757D0FB5}" type="sibTrans" cxnId="{4AD746C1-884E-4B0D-A103-EB366392CE67}">
      <dgm:prSet/>
      <dgm:spPr/>
      <dgm:t>
        <a:bodyPr/>
        <a:lstStyle/>
        <a:p>
          <a:endParaRPr lang="en-US"/>
        </a:p>
      </dgm:t>
    </dgm:pt>
    <dgm:pt modelId="{1443EFF9-0B1D-42FA-9241-9A4C8643BDB3}">
      <dgm:prSet/>
      <dgm:spPr/>
      <dgm:t>
        <a:bodyPr/>
        <a:lstStyle/>
        <a:p>
          <a:r>
            <a:rPr lang="en-US"/>
            <a:t>Interpretability:</a:t>
          </a:r>
        </a:p>
        <a:p>
          <a:r>
            <a:rPr lang="en-US"/>
            <a:t>Developing transparent, explainable Al systems is important for building trust in medical applications.</a:t>
          </a:r>
        </a:p>
      </dgm:t>
    </dgm:pt>
    <dgm:pt modelId="{52759E44-AB37-48E0-8D07-34815EE3B4BE}" type="parTrans" cxnId="{91260381-352F-403D-B30C-C6FB005C5685}">
      <dgm:prSet/>
      <dgm:spPr/>
      <dgm:t>
        <a:bodyPr/>
        <a:lstStyle/>
        <a:p>
          <a:endParaRPr lang="en-US"/>
        </a:p>
      </dgm:t>
    </dgm:pt>
    <dgm:pt modelId="{8A25106A-49D7-4877-B4BF-3FA70D94AA68}" type="sibTrans" cxnId="{91260381-352F-403D-B30C-C6FB005C5685}">
      <dgm:prSet/>
      <dgm:spPr/>
      <dgm:t>
        <a:bodyPr/>
        <a:lstStyle/>
        <a:p>
          <a:endParaRPr lang="en-US"/>
        </a:p>
      </dgm:t>
    </dgm:pt>
    <dgm:pt modelId="{511EC9DA-8FA0-4A29-AD78-128883C509A2}">
      <dgm:prSet/>
      <dgm:spPr/>
      <dgm:t>
        <a:bodyPr/>
        <a:lstStyle/>
        <a:p>
          <a:r>
            <a:rPr lang="en-US"/>
            <a:t>Ethical Considerations: </a:t>
          </a:r>
        </a:p>
        <a:p>
          <a:r>
            <a:rPr lang="en-US"/>
            <a:t>Careful planning is needed to ensure Al systems are unbiased and respect patient privacy and consent</a:t>
          </a:r>
        </a:p>
      </dgm:t>
    </dgm:pt>
    <dgm:pt modelId="{AC70DA42-9E89-4720-BED3-8CB97392E8CD}" type="parTrans" cxnId="{124EEA1C-9406-4949-9A10-738578A5063D}">
      <dgm:prSet/>
      <dgm:spPr/>
      <dgm:t>
        <a:bodyPr/>
        <a:lstStyle/>
        <a:p>
          <a:endParaRPr lang="en-US"/>
        </a:p>
      </dgm:t>
    </dgm:pt>
    <dgm:pt modelId="{F5195FB2-7FED-42FC-BC08-9DF20740A775}" type="sibTrans" cxnId="{124EEA1C-9406-4949-9A10-738578A5063D}">
      <dgm:prSet/>
      <dgm:spPr/>
      <dgm:t>
        <a:bodyPr/>
        <a:lstStyle/>
        <a:p>
          <a:endParaRPr lang="en-US"/>
        </a:p>
      </dgm:t>
    </dgm:pt>
    <dgm:pt modelId="{61B87BC0-68FB-4FB8-8E51-0C10018460DE}" type="pres">
      <dgm:prSet presAssocID="{135C56E4-6096-4939-BCC2-D62C18E61297}" presName="Name0" presStyleCnt="0">
        <dgm:presLayoutVars>
          <dgm:chMax/>
          <dgm:chPref/>
          <dgm:dir/>
          <dgm:animLvl val="lvl"/>
          <dgm:resizeHandles val="exact"/>
        </dgm:presLayoutVars>
      </dgm:prSet>
      <dgm:spPr/>
    </dgm:pt>
    <dgm:pt modelId="{4FC540DB-544C-41C3-A126-BAED63063C97}" type="pres">
      <dgm:prSet presAssocID="{3BDBF60B-E021-489E-B965-739E71BDA90C}" presName="composite" presStyleCnt="0"/>
      <dgm:spPr/>
    </dgm:pt>
    <dgm:pt modelId="{53688FC3-EAEA-4F31-929F-FFBF892E2BFD}" type="pres">
      <dgm:prSet presAssocID="{3BDBF60B-E021-489E-B965-739E71BDA90C}" presName="Image" presStyleLbl="align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701C29E2-DC68-4162-8347-8B7F0231FF53}" type="pres">
      <dgm:prSet presAssocID="{3BDBF60B-E021-489E-B965-739E71BDA90C}" presName="Accent" presStyleLbl="parChTrans1D1" presStyleIdx="0" presStyleCnt="4"/>
      <dgm:spPr/>
    </dgm:pt>
    <dgm:pt modelId="{14B7FACC-99D9-4A30-8CB4-07ED7E7B3F27}" type="pres">
      <dgm:prSet presAssocID="{3BDBF60B-E021-489E-B965-739E71BDA90C}" presName="Parent" presStyleLbl="revTx" presStyleIdx="0" presStyleCnt="4">
        <dgm:presLayoutVars>
          <dgm:chMax val="0"/>
          <dgm:chPref val="0"/>
          <dgm:bulletEnabled val="1"/>
        </dgm:presLayoutVars>
      </dgm:prSet>
      <dgm:spPr/>
    </dgm:pt>
    <dgm:pt modelId="{AD021680-0B1A-4918-98A8-FB0032EF74AE}" type="pres">
      <dgm:prSet presAssocID="{868AF5C8-1F6C-4B8D-A36D-5AE2EAB41029}" presName="sibTrans" presStyleCnt="0"/>
      <dgm:spPr/>
    </dgm:pt>
    <dgm:pt modelId="{E98DA582-8E13-425E-9650-D0FD4C52F75E}" type="pres">
      <dgm:prSet presAssocID="{D593E79F-B79F-401B-A1BE-4A444D385291}" presName="composite" presStyleCnt="0"/>
      <dgm:spPr/>
    </dgm:pt>
    <dgm:pt modelId="{49A132E5-6765-4229-8726-F2A8E9E8AE47}" type="pres">
      <dgm:prSet presAssocID="{D593E79F-B79F-401B-A1BE-4A444D385291}" presName="Image" presStyleLbl="align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B7D29614-98B1-435B-B6D1-2EE6FA741AE5}" type="pres">
      <dgm:prSet presAssocID="{D593E79F-B79F-401B-A1BE-4A444D385291}" presName="Accent" presStyleLbl="parChTrans1D1" presStyleIdx="1" presStyleCnt="4"/>
      <dgm:spPr/>
    </dgm:pt>
    <dgm:pt modelId="{01D4D713-A881-402F-ACC1-0F35C4301D24}" type="pres">
      <dgm:prSet presAssocID="{D593E79F-B79F-401B-A1BE-4A444D385291}" presName="Parent" presStyleLbl="revTx" presStyleIdx="1" presStyleCnt="4">
        <dgm:presLayoutVars>
          <dgm:chMax val="0"/>
          <dgm:chPref val="0"/>
          <dgm:bulletEnabled val="1"/>
        </dgm:presLayoutVars>
      </dgm:prSet>
      <dgm:spPr/>
    </dgm:pt>
    <dgm:pt modelId="{81798EDF-9CBA-44E8-BA91-710BD30B5D49}" type="pres">
      <dgm:prSet presAssocID="{BA90C435-3ACA-4839-985A-4001757D0FB5}" presName="sibTrans" presStyleCnt="0"/>
      <dgm:spPr/>
    </dgm:pt>
    <dgm:pt modelId="{838E39A5-3EBF-496B-82DD-6E8766B497A8}" type="pres">
      <dgm:prSet presAssocID="{1443EFF9-0B1D-42FA-9241-9A4C8643BDB3}" presName="composite" presStyleCnt="0"/>
      <dgm:spPr/>
    </dgm:pt>
    <dgm:pt modelId="{EDC5595A-8BD9-4E0D-9AF6-DAA668A6066E}" type="pres">
      <dgm:prSet presAssocID="{1443EFF9-0B1D-42FA-9241-9A4C8643BDB3}" presName="Image" presStyleLbl="align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Judge"/>
        </a:ext>
      </dgm:extLst>
    </dgm:pt>
    <dgm:pt modelId="{8DF94E70-4426-4E5B-AB2D-75D800AFA6AB}" type="pres">
      <dgm:prSet presAssocID="{1443EFF9-0B1D-42FA-9241-9A4C8643BDB3}" presName="Accent" presStyleLbl="parChTrans1D1" presStyleIdx="2" presStyleCnt="4"/>
      <dgm:spPr/>
    </dgm:pt>
    <dgm:pt modelId="{08DE8296-8EFA-4D65-AD51-1A50A00B4368}" type="pres">
      <dgm:prSet presAssocID="{1443EFF9-0B1D-42FA-9241-9A4C8643BDB3}" presName="Parent" presStyleLbl="revTx" presStyleIdx="2" presStyleCnt="4">
        <dgm:presLayoutVars>
          <dgm:chMax val="0"/>
          <dgm:chPref val="0"/>
          <dgm:bulletEnabled val="1"/>
        </dgm:presLayoutVars>
      </dgm:prSet>
      <dgm:spPr/>
    </dgm:pt>
    <dgm:pt modelId="{914FB222-AED5-4657-A0E6-AB61D73B83B6}" type="pres">
      <dgm:prSet presAssocID="{8A25106A-49D7-4877-B4BF-3FA70D94AA68}" presName="sibTrans" presStyleCnt="0"/>
      <dgm:spPr/>
    </dgm:pt>
    <dgm:pt modelId="{3D9CE53E-2F5B-4B3A-960F-A6499596E691}" type="pres">
      <dgm:prSet presAssocID="{511EC9DA-8FA0-4A29-AD78-128883C509A2}" presName="composite" presStyleCnt="0"/>
      <dgm:spPr/>
    </dgm:pt>
    <dgm:pt modelId="{ADB69135-E9DD-4164-8EF8-386E07BEAA5D}" type="pres">
      <dgm:prSet presAssocID="{511EC9DA-8FA0-4A29-AD78-128883C509A2}" presName="Image" presStyleLbl="align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87B8E6F4-8305-4C85-BA9D-59737A3C0431}" type="pres">
      <dgm:prSet presAssocID="{511EC9DA-8FA0-4A29-AD78-128883C509A2}" presName="Accent" presStyleLbl="parChTrans1D1" presStyleIdx="3" presStyleCnt="4"/>
      <dgm:spPr/>
    </dgm:pt>
    <dgm:pt modelId="{1EA6FA82-D8AD-4B0C-A1F8-8E51E0EC7E8C}" type="pres">
      <dgm:prSet presAssocID="{511EC9DA-8FA0-4A29-AD78-128883C509A2}" presName="Parent" presStyleLbl="revTx" presStyleIdx="3" presStyleCnt="4">
        <dgm:presLayoutVars>
          <dgm:chMax val="0"/>
          <dgm:chPref val="0"/>
          <dgm:bulletEnabled val="1"/>
        </dgm:presLayoutVars>
      </dgm:prSet>
      <dgm:spPr/>
    </dgm:pt>
  </dgm:ptLst>
  <dgm:cxnLst>
    <dgm:cxn modelId="{124EEA1C-9406-4949-9A10-738578A5063D}" srcId="{135C56E4-6096-4939-BCC2-D62C18E61297}" destId="{511EC9DA-8FA0-4A29-AD78-128883C509A2}" srcOrd="3" destOrd="0" parTransId="{AC70DA42-9E89-4720-BED3-8CB97392E8CD}" sibTransId="{F5195FB2-7FED-42FC-BC08-9DF20740A775}"/>
    <dgm:cxn modelId="{6082AB35-D27E-4317-8B5E-26823AE0EDE5}" srcId="{135C56E4-6096-4939-BCC2-D62C18E61297}" destId="{3BDBF60B-E021-489E-B965-739E71BDA90C}" srcOrd="0" destOrd="0" parTransId="{757C10C2-0319-4525-97F3-A47B774B5041}" sibTransId="{868AF5C8-1F6C-4B8D-A36D-5AE2EAB41029}"/>
    <dgm:cxn modelId="{8DCD6275-5FAD-4C01-AC21-96ED1ED4C35C}" type="presOf" srcId="{135C56E4-6096-4939-BCC2-D62C18E61297}" destId="{61B87BC0-68FB-4FB8-8E51-0C10018460DE}" srcOrd="0" destOrd="0" presId="urn:microsoft.com/office/officeart/2008/layout/PictureLineup"/>
    <dgm:cxn modelId="{35AD347B-DF3E-492E-B0F5-1E96D7FB9350}" type="presOf" srcId="{1443EFF9-0B1D-42FA-9241-9A4C8643BDB3}" destId="{08DE8296-8EFA-4D65-AD51-1A50A00B4368}" srcOrd="0" destOrd="0" presId="urn:microsoft.com/office/officeart/2008/layout/PictureLineup"/>
    <dgm:cxn modelId="{91260381-352F-403D-B30C-C6FB005C5685}" srcId="{135C56E4-6096-4939-BCC2-D62C18E61297}" destId="{1443EFF9-0B1D-42FA-9241-9A4C8643BDB3}" srcOrd="2" destOrd="0" parTransId="{52759E44-AB37-48E0-8D07-34815EE3B4BE}" sibTransId="{8A25106A-49D7-4877-B4BF-3FA70D94AA68}"/>
    <dgm:cxn modelId="{4AD746C1-884E-4B0D-A103-EB366392CE67}" srcId="{135C56E4-6096-4939-BCC2-D62C18E61297}" destId="{D593E79F-B79F-401B-A1BE-4A444D385291}" srcOrd="1" destOrd="0" parTransId="{F32BD3F5-1203-4798-A8CD-3FD830807426}" sibTransId="{BA90C435-3ACA-4839-985A-4001757D0FB5}"/>
    <dgm:cxn modelId="{C857D5D4-618E-4B29-B3A3-C0244B04F7A4}" type="presOf" srcId="{3BDBF60B-E021-489E-B965-739E71BDA90C}" destId="{14B7FACC-99D9-4A30-8CB4-07ED7E7B3F27}" srcOrd="0" destOrd="0" presId="urn:microsoft.com/office/officeart/2008/layout/PictureLineup"/>
    <dgm:cxn modelId="{EA2F6DF2-92ED-4B8A-955B-918C036959DA}" type="presOf" srcId="{511EC9DA-8FA0-4A29-AD78-128883C509A2}" destId="{1EA6FA82-D8AD-4B0C-A1F8-8E51E0EC7E8C}" srcOrd="0" destOrd="0" presId="urn:microsoft.com/office/officeart/2008/layout/PictureLineup"/>
    <dgm:cxn modelId="{7884E9FF-8064-4D78-ADDD-7AEF28A9D79D}" type="presOf" srcId="{D593E79F-B79F-401B-A1BE-4A444D385291}" destId="{01D4D713-A881-402F-ACC1-0F35C4301D24}" srcOrd="0" destOrd="0" presId="urn:microsoft.com/office/officeart/2008/layout/PictureLineup"/>
    <dgm:cxn modelId="{27B2C881-6AC8-4D90-907E-AA14782C9C4F}" type="presParOf" srcId="{61B87BC0-68FB-4FB8-8E51-0C10018460DE}" destId="{4FC540DB-544C-41C3-A126-BAED63063C97}" srcOrd="0" destOrd="0" presId="urn:microsoft.com/office/officeart/2008/layout/PictureLineup"/>
    <dgm:cxn modelId="{D4C83CDD-E23A-4AB4-980E-579D4C21AE06}" type="presParOf" srcId="{4FC540DB-544C-41C3-A126-BAED63063C97}" destId="{53688FC3-EAEA-4F31-929F-FFBF892E2BFD}" srcOrd="0" destOrd="0" presId="urn:microsoft.com/office/officeart/2008/layout/PictureLineup"/>
    <dgm:cxn modelId="{CC0AEA25-39EB-4086-AC59-5DCDB410D5C8}" type="presParOf" srcId="{4FC540DB-544C-41C3-A126-BAED63063C97}" destId="{701C29E2-DC68-4162-8347-8B7F0231FF53}" srcOrd="1" destOrd="0" presId="urn:microsoft.com/office/officeart/2008/layout/PictureLineup"/>
    <dgm:cxn modelId="{796E537A-6450-4CBD-A1D8-407417EC5640}" type="presParOf" srcId="{4FC540DB-544C-41C3-A126-BAED63063C97}" destId="{14B7FACC-99D9-4A30-8CB4-07ED7E7B3F27}" srcOrd="2" destOrd="0" presId="urn:microsoft.com/office/officeart/2008/layout/PictureLineup"/>
    <dgm:cxn modelId="{F06BCA68-988D-4B90-93E7-6EB2BECF78EA}" type="presParOf" srcId="{61B87BC0-68FB-4FB8-8E51-0C10018460DE}" destId="{AD021680-0B1A-4918-98A8-FB0032EF74AE}" srcOrd="1" destOrd="0" presId="urn:microsoft.com/office/officeart/2008/layout/PictureLineup"/>
    <dgm:cxn modelId="{09E64237-BCA0-42DD-B583-592B41348D58}" type="presParOf" srcId="{61B87BC0-68FB-4FB8-8E51-0C10018460DE}" destId="{E98DA582-8E13-425E-9650-D0FD4C52F75E}" srcOrd="2" destOrd="0" presId="urn:microsoft.com/office/officeart/2008/layout/PictureLineup"/>
    <dgm:cxn modelId="{0E271458-AB2A-4539-8819-165A77293906}" type="presParOf" srcId="{E98DA582-8E13-425E-9650-D0FD4C52F75E}" destId="{49A132E5-6765-4229-8726-F2A8E9E8AE47}" srcOrd="0" destOrd="0" presId="urn:microsoft.com/office/officeart/2008/layout/PictureLineup"/>
    <dgm:cxn modelId="{82905BC8-7C88-4536-9C9A-E16C92678A10}" type="presParOf" srcId="{E98DA582-8E13-425E-9650-D0FD4C52F75E}" destId="{B7D29614-98B1-435B-B6D1-2EE6FA741AE5}" srcOrd="1" destOrd="0" presId="urn:microsoft.com/office/officeart/2008/layout/PictureLineup"/>
    <dgm:cxn modelId="{EAD71B2D-127F-4EB8-A731-1D4B5325AB65}" type="presParOf" srcId="{E98DA582-8E13-425E-9650-D0FD4C52F75E}" destId="{01D4D713-A881-402F-ACC1-0F35C4301D24}" srcOrd="2" destOrd="0" presId="urn:microsoft.com/office/officeart/2008/layout/PictureLineup"/>
    <dgm:cxn modelId="{CB8F2BBD-F074-4F6E-B9C8-316E00BB93AD}" type="presParOf" srcId="{61B87BC0-68FB-4FB8-8E51-0C10018460DE}" destId="{81798EDF-9CBA-44E8-BA91-710BD30B5D49}" srcOrd="3" destOrd="0" presId="urn:microsoft.com/office/officeart/2008/layout/PictureLineup"/>
    <dgm:cxn modelId="{6A537334-7BCC-49CD-A582-C75EA1053B31}" type="presParOf" srcId="{61B87BC0-68FB-4FB8-8E51-0C10018460DE}" destId="{838E39A5-3EBF-496B-82DD-6E8766B497A8}" srcOrd="4" destOrd="0" presId="urn:microsoft.com/office/officeart/2008/layout/PictureLineup"/>
    <dgm:cxn modelId="{C8212840-E4F6-46F4-8BC3-012C9DEDBD50}" type="presParOf" srcId="{838E39A5-3EBF-496B-82DD-6E8766B497A8}" destId="{EDC5595A-8BD9-4E0D-9AF6-DAA668A6066E}" srcOrd="0" destOrd="0" presId="urn:microsoft.com/office/officeart/2008/layout/PictureLineup"/>
    <dgm:cxn modelId="{B457BDA1-B65B-4062-8546-AD1AE635104C}" type="presParOf" srcId="{838E39A5-3EBF-496B-82DD-6E8766B497A8}" destId="{8DF94E70-4426-4E5B-AB2D-75D800AFA6AB}" srcOrd="1" destOrd="0" presId="urn:microsoft.com/office/officeart/2008/layout/PictureLineup"/>
    <dgm:cxn modelId="{1B152884-C18A-482E-98CD-F8A068E63751}" type="presParOf" srcId="{838E39A5-3EBF-496B-82DD-6E8766B497A8}" destId="{08DE8296-8EFA-4D65-AD51-1A50A00B4368}" srcOrd="2" destOrd="0" presId="urn:microsoft.com/office/officeart/2008/layout/PictureLineup"/>
    <dgm:cxn modelId="{575CF808-0829-4005-89C4-C6DEA9EEA66F}" type="presParOf" srcId="{61B87BC0-68FB-4FB8-8E51-0C10018460DE}" destId="{914FB222-AED5-4657-A0E6-AB61D73B83B6}" srcOrd="5" destOrd="0" presId="urn:microsoft.com/office/officeart/2008/layout/PictureLineup"/>
    <dgm:cxn modelId="{D5715623-BAB1-481D-83E1-4FD5FAE0D6D8}" type="presParOf" srcId="{61B87BC0-68FB-4FB8-8E51-0C10018460DE}" destId="{3D9CE53E-2F5B-4B3A-960F-A6499596E691}" srcOrd="6" destOrd="0" presId="urn:microsoft.com/office/officeart/2008/layout/PictureLineup"/>
    <dgm:cxn modelId="{77920B4E-F2C6-4C4A-A908-6537CA8EDD90}" type="presParOf" srcId="{3D9CE53E-2F5B-4B3A-960F-A6499596E691}" destId="{ADB69135-E9DD-4164-8EF8-386E07BEAA5D}" srcOrd="0" destOrd="0" presId="urn:microsoft.com/office/officeart/2008/layout/PictureLineup"/>
    <dgm:cxn modelId="{06845DB7-4F69-4A06-9201-9D2566EF5CD3}" type="presParOf" srcId="{3D9CE53E-2F5B-4B3A-960F-A6499596E691}" destId="{87B8E6F4-8305-4C85-BA9D-59737A3C0431}" srcOrd="1" destOrd="0" presId="urn:microsoft.com/office/officeart/2008/layout/PictureLineup"/>
    <dgm:cxn modelId="{8F7A751F-1E47-48E4-B1D1-F6240D5F5376}" type="presParOf" srcId="{3D9CE53E-2F5B-4B3A-960F-A6499596E691}" destId="{1EA6FA82-D8AD-4B0C-A1F8-8E51E0EC7E8C}"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B9F6DD1-C105-4536-B18B-7100E26C8CA7}"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6378FA6F-89BB-4E67-883B-1581ADE37871}">
      <dgm:prSet/>
      <dgm:spPr/>
      <dgm:t>
        <a:bodyPr/>
        <a:lstStyle/>
        <a:p>
          <a:r>
            <a:rPr lang="en-US" dirty="0">
              <a:latin typeface="+mj-lt"/>
            </a:rPr>
            <a:t>Integration:</a:t>
          </a:r>
        </a:p>
        <a:p>
          <a:r>
            <a:rPr lang="en-US" dirty="0">
              <a:latin typeface="+mj-lt"/>
            </a:rPr>
            <a:t> Seamless integration with existing clinical workflows and EHR systems.</a:t>
          </a:r>
        </a:p>
      </dgm:t>
    </dgm:pt>
    <dgm:pt modelId="{30FA97DD-124F-4F24-9092-9B62AA89621F}" type="parTrans" cxnId="{0D00EF2B-4746-46EA-BF89-F6442A7D7F73}">
      <dgm:prSet/>
      <dgm:spPr/>
      <dgm:t>
        <a:bodyPr/>
        <a:lstStyle/>
        <a:p>
          <a:endParaRPr lang="en-US"/>
        </a:p>
      </dgm:t>
    </dgm:pt>
    <dgm:pt modelId="{0F02139F-90A6-4A2E-8690-99A9A4AA8E31}" type="sibTrans" cxnId="{0D00EF2B-4746-46EA-BF89-F6442A7D7F73}">
      <dgm:prSet/>
      <dgm:spPr/>
      <dgm:t>
        <a:bodyPr/>
        <a:lstStyle/>
        <a:p>
          <a:endParaRPr lang="en-US">
            <a:latin typeface="+mj-lt"/>
          </a:endParaRPr>
        </a:p>
      </dgm:t>
    </dgm:pt>
    <dgm:pt modelId="{7B37651C-BAF1-407C-8479-E484667F8517}">
      <dgm:prSet/>
      <dgm:spPr/>
      <dgm:t>
        <a:bodyPr/>
        <a:lstStyle/>
        <a:p>
          <a:r>
            <a:rPr lang="en-US" dirty="0">
              <a:latin typeface="+mj-lt"/>
            </a:rPr>
            <a:t>Scalability:</a:t>
          </a:r>
        </a:p>
        <a:p>
          <a:r>
            <a:rPr lang="en-US" dirty="0">
              <a:latin typeface="+mj-lt"/>
            </a:rPr>
            <a:t> Ability to handle growing data volumes and diverse patient populations.</a:t>
          </a:r>
        </a:p>
      </dgm:t>
    </dgm:pt>
    <dgm:pt modelId="{C66EE581-3E86-46F9-B8F9-EFF540ED3844}" type="parTrans" cxnId="{6BFE9DBB-5872-43A5-AF21-0CB71D18F1BE}">
      <dgm:prSet/>
      <dgm:spPr/>
      <dgm:t>
        <a:bodyPr/>
        <a:lstStyle/>
        <a:p>
          <a:endParaRPr lang="en-US"/>
        </a:p>
      </dgm:t>
    </dgm:pt>
    <dgm:pt modelId="{46DC2275-954D-46DD-82AA-53C9BDA8E0F4}" type="sibTrans" cxnId="{6BFE9DBB-5872-43A5-AF21-0CB71D18F1BE}">
      <dgm:prSet/>
      <dgm:spPr/>
      <dgm:t>
        <a:bodyPr/>
        <a:lstStyle/>
        <a:p>
          <a:endParaRPr lang="en-US">
            <a:latin typeface="+mj-lt"/>
          </a:endParaRPr>
        </a:p>
      </dgm:t>
    </dgm:pt>
    <dgm:pt modelId="{32EE363E-8E84-4BFB-8C4C-EC386B27A314}">
      <dgm:prSet/>
      <dgm:spPr/>
      <dgm:t>
        <a:bodyPr/>
        <a:lstStyle/>
        <a:p>
          <a:r>
            <a:rPr lang="en-US" dirty="0">
              <a:latin typeface="+mj-lt"/>
            </a:rPr>
            <a:t>User-Friendly:</a:t>
          </a:r>
        </a:p>
        <a:p>
          <a:r>
            <a:rPr lang="en-US" dirty="0">
              <a:latin typeface="+mj-lt"/>
            </a:rPr>
            <a:t> Intuitive interfaces and decision support tools for healthcare providers.</a:t>
          </a:r>
        </a:p>
      </dgm:t>
    </dgm:pt>
    <dgm:pt modelId="{9997FBF8-22A3-4DB8-8126-9F982E3E01F8}" type="parTrans" cxnId="{CC32FB8D-FEA0-4C6B-81EC-35F184AE57DA}">
      <dgm:prSet/>
      <dgm:spPr/>
      <dgm:t>
        <a:bodyPr/>
        <a:lstStyle/>
        <a:p>
          <a:endParaRPr lang="en-US"/>
        </a:p>
      </dgm:t>
    </dgm:pt>
    <dgm:pt modelId="{C25EAAE0-2FDC-4324-9CFD-0B814AE77E4B}" type="sibTrans" cxnId="{CC32FB8D-FEA0-4C6B-81EC-35F184AE57DA}">
      <dgm:prSet/>
      <dgm:spPr/>
      <dgm:t>
        <a:bodyPr/>
        <a:lstStyle/>
        <a:p>
          <a:endParaRPr lang="en-US">
            <a:latin typeface="+mj-lt"/>
          </a:endParaRPr>
        </a:p>
      </dgm:t>
    </dgm:pt>
    <dgm:pt modelId="{28930883-6C86-4D55-9C72-EBA2249F9589}">
      <dgm:prSet/>
      <dgm:spPr/>
      <dgm:t>
        <a:bodyPr/>
        <a:lstStyle/>
        <a:p>
          <a:r>
            <a:rPr lang="en-US" dirty="0">
              <a:latin typeface="+mj-lt"/>
            </a:rPr>
            <a:t>Security: </a:t>
          </a:r>
        </a:p>
        <a:p>
          <a:r>
            <a:rPr lang="en-US" dirty="0">
              <a:latin typeface="+mj-lt"/>
            </a:rPr>
            <a:t>Robust data privacy and cybersecurity measures to protect patient information.</a:t>
          </a:r>
        </a:p>
      </dgm:t>
    </dgm:pt>
    <dgm:pt modelId="{EDF1FB13-DDDE-4008-BE4B-17A43A72A45D}" type="parTrans" cxnId="{67F251ED-5E2B-49F9-A9AC-2EFAB7234E5A}">
      <dgm:prSet/>
      <dgm:spPr/>
      <dgm:t>
        <a:bodyPr/>
        <a:lstStyle/>
        <a:p>
          <a:endParaRPr lang="en-US"/>
        </a:p>
      </dgm:t>
    </dgm:pt>
    <dgm:pt modelId="{25E2A5FF-8A55-45EE-BDC4-E02B88E18790}" type="sibTrans" cxnId="{67F251ED-5E2B-49F9-A9AC-2EFAB7234E5A}">
      <dgm:prSet/>
      <dgm:spPr/>
      <dgm:t>
        <a:bodyPr/>
        <a:lstStyle/>
        <a:p>
          <a:endParaRPr lang="en-US">
            <a:latin typeface="+mj-lt"/>
          </a:endParaRPr>
        </a:p>
      </dgm:t>
    </dgm:pt>
    <dgm:pt modelId="{27C1F91C-AC04-4329-97A8-6CBC9E4C5AB8}" type="pres">
      <dgm:prSet presAssocID="{EB9F6DD1-C105-4536-B18B-7100E26C8CA7}" presName="cycle" presStyleCnt="0">
        <dgm:presLayoutVars>
          <dgm:dir/>
          <dgm:resizeHandles val="exact"/>
        </dgm:presLayoutVars>
      </dgm:prSet>
      <dgm:spPr/>
    </dgm:pt>
    <dgm:pt modelId="{66DF33CE-40AE-4B75-AD35-9C182721B25E}" type="pres">
      <dgm:prSet presAssocID="{6378FA6F-89BB-4E67-883B-1581ADE37871}" presName="dummy" presStyleCnt="0"/>
      <dgm:spPr/>
    </dgm:pt>
    <dgm:pt modelId="{7E44BBF2-1128-4B66-A099-6B54545E2F67}" type="pres">
      <dgm:prSet presAssocID="{6378FA6F-89BB-4E67-883B-1581ADE37871}" presName="node" presStyleLbl="revTx" presStyleIdx="0" presStyleCnt="4">
        <dgm:presLayoutVars>
          <dgm:bulletEnabled val="1"/>
        </dgm:presLayoutVars>
      </dgm:prSet>
      <dgm:spPr/>
    </dgm:pt>
    <dgm:pt modelId="{17373C02-FC7F-4182-9656-3A04AC03D19B}" type="pres">
      <dgm:prSet presAssocID="{0F02139F-90A6-4A2E-8690-99A9A4AA8E31}" presName="sibTrans" presStyleLbl="node1" presStyleIdx="0" presStyleCnt="4"/>
      <dgm:spPr/>
    </dgm:pt>
    <dgm:pt modelId="{5407312A-9E99-45A0-848F-4E3A86ECD26B}" type="pres">
      <dgm:prSet presAssocID="{7B37651C-BAF1-407C-8479-E484667F8517}" presName="dummy" presStyleCnt="0"/>
      <dgm:spPr/>
    </dgm:pt>
    <dgm:pt modelId="{7AB70617-2CE7-4DDE-8B9A-A2875F88EE3A}" type="pres">
      <dgm:prSet presAssocID="{7B37651C-BAF1-407C-8479-E484667F8517}" presName="node" presStyleLbl="revTx" presStyleIdx="1" presStyleCnt="4">
        <dgm:presLayoutVars>
          <dgm:bulletEnabled val="1"/>
        </dgm:presLayoutVars>
      </dgm:prSet>
      <dgm:spPr/>
    </dgm:pt>
    <dgm:pt modelId="{77546A21-A39E-47A9-BB57-95B842814321}" type="pres">
      <dgm:prSet presAssocID="{46DC2275-954D-46DD-82AA-53C9BDA8E0F4}" presName="sibTrans" presStyleLbl="node1" presStyleIdx="1" presStyleCnt="4"/>
      <dgm:spPr/>
    </dgm:pt>
    <dgm:pt modelId="{BA5304F2-1861-454E-B408-5DDF1BFF24E3}" type="pres">
      <dgm:prSet presAssocID="{32EE363E-8E84-4BFB-8C4C-EC386B27A314}" presName="dummy" presStyleCnt="0"/>
      <dgm:spPr/>
    </dgm:pt>
    <dgm:pt modelId="{B68DBFDA-C60C-4948-914E-E90F074D40DC}" type="pres">
      <dgm:prSet presAssocID="{32EE363E-8E84-4BFB-8C4C-EC386B27A314}" presName="node" presStyleLbl="revTx" presStyleIdx="2" presStyleCnt="4">
        <dgm:presLayoutVars>
          <dgm:bulletEnabled val="1"/>
        </dgm:presLayoutVars>
      </dgm:prSet>
      <dgm:spPr/>
    </dgm:pt>
    <dgm:pt modelId="{D31E5627-7AC6-46A7-A0E2-BBA3D03E4FEC}" type="pres">
      <dgm:prSet presAssocID="{C25EAAE0-2FDC-4324-9CFD-0B814AE77E4B}" presName="sibTrans" presStyleLbl="node1" presStyleIdx="2" presStyleCnt="4"/>
      <dgm:spPr/>
    </dgm:pt>
    <dgm:pt modelId="{8251C87B-9509-4BF1-BE95-F9893F24EFC9}" type="pres">
      <dgm:prSet presAssocID="{28930883-6C86-4D55-9C72-EBA2249F9589}" presName="dummy" presStyleCnt="0"/>
      <dgm:spPr/>
    </dgm:pt>
    <dgm:pt modelId="{82F4BAB2-9C1C-46F0-8902-3C3327C21657}" type="pres">
      <dgm:prSet presAssocID="{28930883-6C86-4D55-9C72-EBA2249F9589}" presName="node" presStyleLbl="revTx" presStyleIdx="3" presStyleCnt="4">
        <dgm:presLayoutVars>
          <dgm:bulletEnabled val="1"/>
        </dgm:presLayoutVars>
      </dgm:prSet>
      <dgm:spPr/>
    </dgm:pt>
    <dgm:pt modelId="{53B5B332-E084-48DF-9513-321ABF8E317F}" type="pres">
      <dgm:prSet presAssocID="{25E2A5FF-8A55-45EE-BDC4-E02B88E18790}" presName="sibTrans" presStyleLbl="node1" presStyleIdx="3" presStyleCnt="4" custLinFactNeighborX="694" custLinFactNeighborY="11"/>
      <dgm:spPr/>
    </dgm:pt>
  </dgm:ptLst>
  <dgm:cxnLst>
    <dgm:cxn modelId="{45334800-1028-4624-9870-0B3183FF12BF}" type="presOf" srcId="{6378FA6F-89BB-4E67-883B-1581ADE37871}" destId="{7E44BBF2-1128-4B66-A099-6B54545E2F67}" srcOrd="0" destOrd="0" presId="urn:microsoft.com/office/officeart/2005/8/layout/cycle1"/>
    <dgm:cxn modelId="{DB163829-A968-4E7F-8160-A8F5CCEBACD6}" type="presOf" srcId="{28930883-6C86-4D55-9C72-EBA2249F9589}" destId="{82F4BAB2-9C1C-46F0-8902-3C3327C21657}" srcOrd="0" destOrd="0" presId="urn:microsoft.com/office/officeart/2005/8/layout/cycle1"/>
    <dgm:cxn modelId="{0D00EF2B-4746-46EA-BF89-F6442A7D7F73}" srcId="{EB9F6DD1-C105-4536-B18B-7100E26C8CA7}" destId="{6378FA6F-89BB-4E67-883B-1581ADE37871}" srcOrd="0" destOrd="0" parTransId="{30FA97DD-124F-4F24-9092-9B62AA89621F}" sibTransId="{0F02139F-90A6-4A2E-8690-99A9A4AA8E31}"/>
    <dgm:cxn modelId="{83358740-6A89-412A-9DF8-D33FBAB53062}" type="presOf" srcId="{46DC2275-954D-46DD-82AA-53C9BDA8E0F4}" destId="{77546A21-A39E-47A9-BB57-95B842814321}" srcOrd="0" destOrd="0" presId="urn:microsoft.com/office/officeart/2005/8/layout/cycle1"/>
    <dgm:cxn modelId="{49AF1E41-9D0A-471D-9CF3-F9E1DD5F03C6}" type="presOf" srcId="{7B37651C-BAF1-407C-8479-E484667F8517}" destId="{7AB70617-2CE7-4DDE-8B9A-A2875F88EE3A}" srcOrd="0" destOrd="0" presId="urn:microsoft.com/office/officeart/2005/8/layout/cycle1"/>
    <dgm:cxn modelId="{4BA64446-3609-4C1F-9F9E-C3176999721C}" type="presOf" srcId="{25E2A5FF-8A55-45EE-BDC4-E02B88E18790}" destId="{53B5B332-E084-48DF-9513-321ABF8E317F}" srcOrd="0" destOrd="0" presId="urn:microsoft.com/office/officeart/2005/8/layout/cycle1"/>
    <dgm:cxn modelId="{D2E57B67-5F18-410F-BD95-B4EE0BFCEC74}" type="presOf" srcId="{EB9F6DD1-C105-4536-B18B-7100E26C8CA7}" destId="{27C1F91C-AC04-4329-97A8-6CBC9E4C5AB8}" srcOrd="0" destOrd="0" presId="urn:microsoft.com/office/officeart/2005/8/layout/cycle1"/>
    <dgm:cxn modelId="{CC32FB8D-FEA0-4C6B-81EC-35F184AE57DA}" srcId="{EB9F6DD1-C105-4536-B18B-7100E26C8CA7}" destId="{32EE363E-8E84-4BFB-8C4C-EC386B27A314}" srcOrd="2" destOrd="0" parTransId="{9997FBF8-22A3-4DB8-8126-9F982E3E01F8}" sibTransId="{C25EAAE0-2FDC-4324-9CFD-0B814AE77E4B}"/>
    <dgm:cxn modelId="{FC22E790-19BF-4928-9313-AE4608C652C1}" type="presOf" srcId="{0F02139F-90A6-4A2E-8690-99A9A4AA8E31}" destId="{17373C02-FC7F-4182-9656-3A04AC03D19B}" srcOrd="0" destOrd="0" presId="urn:microsoft.com/office/officeart/2005/8/layout/cycle1"/>
    <dgm:cxn modelId="{6BFE9DBB-5872-43A5-AF21-0CB71D18F1BE}" srcId="{EB9F6DD1-C105-4536-B18B-7100E26C8CA7}" destId="{7B37651C-BAF1-407C-8479-E484667F8517}" srcOrd="1" destOrd="0" parTransId="{C66EE581-3E86-46F9-B8F9-EFF540ED3844}" sibTransId="{46DC2275-954D-46DD-82AA-53C9BDA8E0F4}"/>
    <dgm:cxn modelId="{5980AAD2-559D-473D-BCF5-04C21279021E}" type="presOf" srcId="{32EE363E-8E84-4BFB-8C4C-EC386B27A314}" destId="{B68DBFDA-C60C-4948-914E-E90F074D40DC}" srcOrd="0" destOrd="0" presId="urn:microsoft.com/office/officeart/2005/8/layout/cycle1"/>
    <dgm:cxn modelId="{7F5AF6D6-1B02-4E8D-B1DA-3E7CCDA0724B}" type="presOf" srcId="{C25EAAE0-2FDC-4324-9CFD-0B814AE77E4B}" destId="{D31E5627-7AC6-46A7-A0E2-BBA3D03E4FEC}" srcOrd="0" destOrd="0" presId="urn:microsoft.com/office/officeart/2005/8/layout/cycle1"/>
    <dgm:cxn modelId="{67F251ED-5E2B-49F9-A9AC-2EFAB7234E5A}" srcId="{EB9F6DD1-C105-4536-B18B-7100E26C8CA7}" destId="{28930883-6C86-4D55-9C72-EBA2249F9589}" srcOrd="3" destOrd="0" parTransId="{EDF1FB13-DDDE-4008-BE4B-17A43A72A45D}" sibTransId="{25E2A5FF-8A55-45EE-BDC4-E02B88E18790}"/>
    <dgm:cxn modelId="{8DB759E0-CB98-4090-9F61-E500EBF1327C}" type="presParOf" srcId="{27C1F91C-AC04-4329-97A8-6CBC9E4C5AB8}" destId="{66DF33CE-40AE-4B75-AD35-9C182721B25E}" srcOrd="0" destOrd="0" presId="urn:microsoft.com/office/officeart/2005/8/layout/cycle1"/>
    <dgm:cxn modelId="{8340F30A-42B5-47A9-A167-F953369B1B06}" type="presParOf" srcId="{27C1F91C-AC04-4329-97A8-6CBC9E4C5AB8}" destId="{7E44BBF2-1128-4B66-A099-6B54545E2F67}" srcOrd="1" destOrd="0" presId="urn:microsoft.com/office/officeart/2005/8/layout/cycle1"/>
    <dgm:cxn modelId="{16A9D3B4-841C-4901-B954-685F09C78640}" type="presParOf" srcId="{27C1F91C-AC04-4329-97A8-6CBC9E4C5AB8}" destId="{17373C02-FC7F-4182-9656-3A04AC03D19B}" srcOrd="2" destOrd="0" presId="urn:microsoft.com/office/officeart/2005/8/layout/cycle1"/>
    <dgm:cxn modelId="{433626D7-13D4-41C3-9747-E881E5DBA4A1}" type="presParOf" srcId="{27C1F91C-AC04-4329-97A8-6CBC9E4C5AB8}" destId="{5407312A-9E99-45A0-848F-4E3A86ECD26B}" srcOrd="3" destOrd="0" presId="urn:microsoft.com/office/officeart/2005/8/layout/cycle1"/>
    <dgm:cxn modelId="{9A1B7B5F-D38C-4432-840A-EEBB22E23E7E}" type="presParOf" srcId="{27C1F91C-AC04-4329-97A8-6CBC9E4C5AB8}" destId="{7AB70617-2CE7-4DDE-8B9A-A2875F88EE3A}" srcOrd="4" destOrd="0" presId="urn:microsoft.com/office/officeart/2005/8/layout/cycle1"/>
    <dgm:cxn modelId="{31854B4C-052B-41AF-9E5A-E5B78BBD5848}" type="presParOf" srcId="{27C1F91C-AC04-4329-97A8-6CBC9E4C5AB8}" destId="{77546A21-A39E-47A9-BB57-95B842814321}" srcOrd="5" destOrd="0" presId="urn:microsoft.com/office/officeart/2005/8/layout/cycle1"/>
    <dgm:cxn modelId="{31160158-9B35-4B44-80C8-C7AA3779D688}" type="presParOf" srcId="{27C1F91C-AC04-4329-97A8-6CBC9E4C5AB8}" destId="{BA5304F2-1861-454E-B408-5DDF1BFF24E3}" srcOrd="6" destOrd="0" presId="urn:microsoft.com/office/officeart/2005/8/layout/cycle1"/>
    <dgm:cxn modelId="{A68DCC9A-9CDE-4AE3-B54F-1050647BD330}" type="presParOf" srcId="{27C1F91C-AC04-4329-97A8-6CBC9E4C5AB8}" destId="{B68DBFDA-C60C-4948-914E-E90F074D40DC}" srcOrd="7" destOrd="0" presId="urn:microsoft.com/office/officeart/2005/8/layout/cycle1"/>
    <dgm:cxn modelId="{5CA7442F-4D59-4CCF-B357-7B7C3C2FCA65}" type="presParOf" srcId="{27C1F91C-AC04-4329-97A8-6CBC9E4C5AB8}" destId="{D31E5627-7AC6-46A7-A0E2-BBA3D03E4FEC}" srcOrd="8" destOrd="0" presId="urn:microsoft.com/office/officeart/2005/8/layout/cycle1"/>
    <dgm:cxn modelId="{96D44943-EA1D-4789-BBC3-792822F148CF}" type="presParOf" srcId="{27C1F91C-AC04-4329-97A8-6CBC9E4C5AB8}" destId="{8251C87B-9509-4BF1-BE95-F9893F24EFC9}" srcOrd="9" destOrd="0" presId="urn:microsoft.com/office/officeart/2005/8/layout/cycle1"/>
    <dgm:cxn modelId="{C548EA94-B588-458B-9F4F-2ECEF6B6B7E0}" type="presParOf" srcId="{27C1F91C-AC04-4329-97A8-6CBC9E4C5AB8}" destId="{82F4BAB2-9C1C-46F0-8902-3C3327C21657}" srcOrd="10" destOrd="0" presId="urn:microsoft.com/office/officeart/2005/8/layout/cycle1"/>
    <dgm:cxn modelId="{8BCD805A-64B9-4BE8-8B0A-F86C8A65F878}" type="presParOf" srcId="{27C1F91C-AC04-4329-97A8-6CBC9E4C5AB8}" destId="{53B5B332-E084-48DF-9513-321ABF8E317F}"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319DE-80BD-439E-B78A-AB354CB4F1F8}">
      <dsp:nvSpPr>
        <dsp:cNvPr id="0" name=""/>
        <dsp:cNvSpPr/>
      </dsp:nvSpPr>
      <dsp:spPr>
        <a:xfrm>
          <a:off x="0" y="1981"/>
          <a:ext cx="5329236"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E893EB-117C-4783-A863-585C36CFEA48}">
      <dsp:nvSpPr>
        <dsp:cNvPr id="0" name=""/>
        <dsp:cNvSpPr/>
      </dsp:nvSpPr>
      <dsp:spPr>
        <a:xfrm>
          <a:off x="0" y="1981"/>
          <a:ext cx="5329236" cy="1351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Early Intervention: </a:t>
          </a:r>
        </a:p>
        <a:p>
          <a:pPr marL="0" lvl="0" indent="0" algn="l" defTabSz="800100">
            <a:lnSpc>
              <a:spcPct val="90000"/>
            </a:lnSpc>
            <a:spcBef>
              <a:spcPct val="0"/>
            </a:spcBef>
            <a:spcAft>
              <a:spcPct val="35000"/>
            </a:spcAft>
            <a:buNone/>
          </a:pPr>
          <a:r>
            <a:rPr lang="en-US" sz="1800" b="0" kern="1200"/>
            <a:t>Early detection allows for timely intervention and treatment, which can significantly improve patient outcomes and prognosis.</a:t>
          </a:r>
        </a:p>
      </dsp:txBody>
      <dsp:txXfrm>
        <a:off x="0" y="1981"/>
        <a:ext cx="5329236" cy="1351229"/>
      </dsp:txXfrm>
    </dsp:sp>
    <dsp:sp modelId="{9A8FBF69-C113-4EB0-A7A0-D72319E8A767}">
      <dsp:nvSpPr>
        <dsp:cNvPr id="0" name=""/>
        <dsp:cNvSpPr/>
      </dsp:nvSpPr>
      <dsp:spPr>
        <a:xfrm>
          <a:off x="0" y="1353210"/>
          <a:ext cx="5329236" cy="0"/>
        </a:xfrm>
        <a:prstGeom prst="line">
          <a:avLst/>
        </a:prstGeom>
        <a:solidFill>
          <a:schemeClr val="accent2">
            <a:hueOff val="677407"/>
            <a:satOff val="-3316"/>
            <a:lumOff val="1862"/>
            <a:alphaOff val="0"/>
          </a:schemeClr>
        </a:solidFill>
        <a:ln w="19050" cap="rnd" cmpd="sng" algn="ctr">
          <a:solidFill>
            <a:schemeClr val="accent2">
              <a:hueOff val="677407"/>
              <a:satOff val="-3316"/>
              <a:lumOff val="186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54B070-A851-497F-B0A5-1B702FB53B88}">
      <dsp:nvSpPr>
        <dsp:cNvPr id="0" name=""/>
        <dsp:cNvSpPr/>
      </dsp:nvSpPr>
      <dsp:spPr>
        <a:xfrm>
          <a:off x="0" y="1353210"/>
          <a:ext cx="5329236" cy="1351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Personalized Care: </a:t>
          </a:r>
        </a:p>
        <a:p>
          <a:pPr marL="0" lvl="0" indent="0" algn="l" defTabSz="800100">
            <a:lnSpc>
              <a:spcPct val="90000"/>
            </a:lnSpc>
            <a:spcBef>
              <a:spcPct val="0"/>
            </a:spcBef>
            <a:spcAft>
              <a:spcPct val="35000"/>
            </a:spcAft>
            <a:buNone/>
          </a:pPr>
          <a:r>
            <a:rPr lang="en-US" sz="1800" b="0" kern="1200" dirty="0"/>
            <a:t>Timely detection enables the customization of treatment plans, ensuring patients receive personalized and effective medical care.</a:t>
          </a:r>
        </a:p>
      </dsp:txBody>
      <dsp:txXfrm>
        <a:off x="0" y="1353210"/>
        <a:ext cx="5329236" cy="1351229"/>
      </dsp:txXfrm>
    </dsp:sp>
    <dsp:sp modelId="{327BAC06-5F6C-4CFB-9D34-3011AFBC760D}">
      <dsp:nvSpPr>
        <dsp:cNvPr id="0" name=""/>
        <dsp:cNvSpPr/>
      </dsp:nvSpPr>
      <dsp:spPr>
        <a:xfrm>
          <a:off x="0" y="2704439"/>
          <a:ext cx="5329236" cy="0"/>
        </a:xfrm>
        <a:prstGeom prst="line">
          <a:avLst/>
        </a:prstGeom>
        <a:solidFill>
          <a:schemeClr val="accent2">
            <a:hueOff val="1354814"/>
            <a:satOff val="-6632"/>
            <a:lumOff val="3725"/>
            <a:alphaOff val="0"/>
          </a:schemeClr>
        </a:solidFill>
        <a:ln w="19050" cap="rnd" cmpd="sng" algn="ctr">
          <a:solidFill>
            <a:schemeClr val="accent2">
              <a:hueOff val="1354814"/>
              <a:satOff val="-6632"/>
              <a:lumOff val="372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19720C-BA77-4CF2-AD05-1B9C6CC93177}">
      <dsp:nvSpPr>
        <dsp:cNvPr id="0" name=""/>
        <dsp:cNvSpPr/>
      </dsp:nvSpPr>
      <dsp:spPr>
        <a:xfrm>
          <a:off x="0" y="2704439"/>
          <a:ext cx="5329236" cy="1351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Reduced Mortality:</a:t>
          </a:r>
        </a:p>
        <a:p>
          <a:pPr marL="0" lvl="0" indent="0" algn="l" defTabSz="800100">
            <a:lnSpc>
              <a:spcPct val="90000"/>
            </a:lnSpc>
            <a:spcBef>
              <a:spcPct val="0"/>
            </a:spcBef>
            <a:spcAft>
              <a:spcPct val="35000"/>
            </a:spcAft>
            <a:buNone/>
          </a:pPr>
          <a:r>
            <a:rPr lang="en-US" sz="1800" b="0" kern="1200" dirty="0"/>
            <a:t> Timely identification of diseases can lead to reduced mortality rates, providing better chances for successful treatments.</a:t>
          </a:r>
        </a:p>
      </dsp:txBody>
      <dsp:txXfrm>
        <a:off x="0" y="2704439"/>
        <a:ext cx="5329236" cy="135122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F6ED9-3FF9-4093-91DF-D420C7E37D8E}">
      <dsp:nvSpPr>
        <dsp:cNvPr id="0" name=""/>
        <dsp:cNvSpPr/>
      </dsp:nvSpPr>
      <dsp:spPr>
        <a:xfrm>
          <a:off x="698" y="399295"/>
          <a:ext cx="2830741" cy="3396889"/>
        </a:xfrm>
        <a:prstGeom prst="rect">
          <a:avLst/>
        </a:prstGeom>
        <a:solidFill>
          <a:srgbClr val="1B8336"/>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614" tIns="0" rIns="279614" bIns="330200" numCol="1" spcCol="1270" anchor="t" anchorCtr="0">
          <a:noAutofit/>
        </a:bodyPr>
        <a:lstStyle/>
        <a:p>
          <a:pPr marL="0" lvl="0" indent="0" algn="l" defTabSz="889000">
            <a:lnSpc>
              <a:spcPct val="90000"/>
            </a:lnSpc>
            <a:spcBef>
              <a:spcPct val="0"/>
            </a:spcBef>
            <a:spcAft>
              <a:spcPct val="35000"/>
            </a:spcAft>
            <a:buNone/>
          </a:pPr>
          <a:r>
            <a:rPr lang="en-US" sz="2000" kern="1200"/>
            <a:t>Green tile means correction prediction.</a:t>
          </a:r>
        </a:p>
      </dsp:txBody>
      <dsp:txXfrm>
        <a:off x="698" y="1758051"/>
        <a:ext cx="2830741" cy="2038133"/>
      </dsp:txXfrm>
    </dsp:sp>
    <dsp:sp modelId="{13A5E4D9-40E4-4761-B399-A6F22854B66D}">
      <dsp:nvSpPr>
        <dsp:cNvPr id="0" name=""/>
        <dsp:cNvSpPr/>
      </dsp:nvSpPr>
      <dsp:spPr>
        <a:xfrm>
          <a:off x="698" y="399295"/>
          <a:ext cx="2830741" cy="1358755"/>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79614" tIns="165100" rIns="27961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698" y="399295"/>
        <a:ext cx="2830741" cy="1358755"/>
      </dsp:txXfrm>
    </dsp:sp>
    <dsp:sp modelId="{51F95B4D-C00A-4D64-9C6A-B6F7F29CA458}">
      <dsp:nvSpPr>
        <dsp:cNvPr id="0" name=""/>
        <dsp:cNvSpPr/>
      </dsp:nvSpPr>
      <dsp:spPr>
        <a:xfrm>
          <a:off x="3057899" y="399295"/>
          <a:ext cx="2830741" cy="3396889"/>
        </a:xfrm>
        <a:prstGeom prst="rect">
          <a:avLst/>
        </a:prstGeom>
        <a:solidFill>
          <a:schemeClr val="accent3"/>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614" tIns="0" rIns="279614" bIns="330200" numCol="1" spcCol="1270" anchor="t" anchorCtr="0">
          <a:noAutofit/>
        </a:bodyPr>
        <a:lstStyle/>
        <a:p>
          <a:pPr marL="0" lvl="0" indent="0" algn="l" defTabSz="889000">
            <a:lnSpc>
              <a:spcPct val="90000"/>
            </a:lnSpc>
            <a:spcBef>
              <a:spcPct val="0"/>
            </a:spcBef>
            <a:spcAft>
              <a:spcPct val="35000"/>
            </a:spcAft>
            <a:buNone/>
          </a:pPr>
          <a:r>
            <a:rPr lang="en-US" sz="2000" kern="1200"/>
            <a:t>Yellow tile means incorrect prediction of benign cancer as malignant.</a:t>
          </a:r>
        </a:p>
      </dsp:txBody>
      <dsp:txXfrm>
        <a:off x="3057899" y="1758051"/>
        <a:ext cx="2830741" cy="2038133"/>
      </dsp:txXfrm>
    </dsp:sp>
    <dsp:sp modelId="{A4FD88B2-1FEA-4BEE-A7DA-90634AEFDBD9}">
      <dsp:nvSpPr>
        <dsp:cNvPr id="0" name=""/>
        <dsp:cNvSpPr/>
      </dsp:nvSpPr>
      <dsp:spPr>
        <a:xfrm>
          <a:off x="3057899" y="399295"/>
          <a:ext cx="2830741" cy="1358755"/>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79614" tIns="165100" rIns="27961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057899" y="399295"/>
        <a:ext cx="2830741" cy="1358755"/>
      </dsp:txXfrm>
    </dsp:sp>
    <dsp:sp modelId="{787D479E-EA41-40B3-85C7-A34D7A973434}">
      <dsp:nvSpPr>
        <dsp:cNvPr id="0" name=""/>
        <dsp:cNvSpPr/>
      </dsp:nvSpPr>
      <dsp:spPr>
        <a:xfrm>
          <a:off x="6115100" y="399295"/>
          <a:ext cx="2830741" cy="3396889"/>
        </a:xfrm>
        <a:prstGeom prst="rect">
          <a:avLst/>
        </a:prstGeom>
        <a:solidFill>
          <a:srgbClr val="FF0000"/>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614" tIns="0" rIns="279614" bIns="330200" numCol="1" spcCol="1270" anchor="t" anchorCtr="0">
          <a:noAutofit/>
        </a:bodyPr>
        <a:lstStyle/>
        <a:p>
          <a:pPr marL="0" lvl="0" indent="0" algn="l" defTabSz="889000">
            <a:lnSpc>
              <a:spcPct val="90000"/>
            </a:lnSpc>
            <a:spcBef>
              <a:spcPct val="0"/>
            </a:spcBef>
            <a:spcAft>
              <a:spcPct val="35000"/>
            </a:spcAft>
            <a:buNone/>
          </a:pPr>
          <a:r>
            <a:rPr lang="en-US" sz="2000" kern="1200"/>
            <a:t>Red tile means incorrect prediction of malignant cancer as benign.</a:t>
          </a:r>
        </a:p>
      </dsp:txBody>
      <dsp:txXfrm>
        <a:off x="6115100" y="1758051"/>
        <a:ext cx="2830741" cy="2038133"/>
      </dsp:txXfrm>
    </dsp:sp>
    <dsp:sp modelId="{FC070AE7-FF48-4A9F-A230-DC6F37CAB4B6}">
      <dsp:nvSpPr>
        <dsp:cNvPr id="0" name=""/>
        <dsp:cNvSpPr/>
      </dsp:nvSpPr>
      <dsp:spPr>
        <a:xfrm>
          <a:off x="6115100" y="399295"/>
          <a:ext cx="2830741" cy="1358755"/>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79614" tIns="165100" rIns="27961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115100" y="399295"/>
        <a:ext cx="2830741" cy="135875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BAF3B-1878-42A3-A7C8-B3D8725C1DD6}">
      <dsp:nvSpPr>
        <dsp:cNvPr id="0" name=""/>
        <dsp:cNvSpPr/>
      </dsp:nvSpPr>
      <dsp:spPr>
        <a:xfrm>
          <a:off x="0" y="498"/>
          <a:ext cx="10786546" cy="11675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422D9E-6A4D-4116-8EB2-AA981D5D26AF}">
      <dsp:nvSpPr>
        <dsp:cNvPr id="0" name=""/>
        <dsp:cNvSpPr/>
      </dsp:nvSpPr>
      <dsp:spPr>
        <a:xfrm>
          <a:off x="353196" y="263207"/>
          <a:ext cx="642175" cy="6421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F979D4-1DCA-483E-BB3E-08FB29E01249}">
      <dsp:nvSpPr>
        <dsp:cNvPr id="0" name=""/>
        <dsp:cNvSpPr/>
      </dsp:nvSpPr>
      <dsp:spPr>
        <a:xfrm>
          <a:off x="1348569" y="498"/>
          <a:ext cx="9437976" cy="1167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570" tIns="123570" rIns="123570" bIns="123570" numCol="1" spcCol="1270" anchor="ctr" anchorCtr="0">
          <a:noAutofit/>
        </a:bodyPr>
        <a:lstStyle/>
        <a:p>
          <a:pPr marL="0" lvl="0" indent="0" algn="l" defTabSz="711200">
            <a:lnSpc>
              <a:spcPct val="100000"/>
            </a:lnSpc>
            <a:spcBef>
              <a:spcPct val="0"/>
            </a:spcBef>
            <a:spcAft>
              <a:spcPct val="35000"/>
            </a:spcAft>
            <a:buNone/>
          </a:pPr>
          <a:r>
            <a:rPr lang="en-US" sz="1600" kern="1200"/>
            <a:t>Improved Patient Outcomes: </a:t>
          </a:r>
        </a:p>
        <a:p>
          <a:pPr marL="0" lvl="0" indent="0" algn="l" defTabSz="711200">
            <a:lnSpc>
              <a:spcPct val="100000"/>
            </a:lnSpc>
            <a:spcBef>
              <a:spcPct val="0"/>
            </a:spcBef>
            <a:spcAft>
              <a:spcPct val="35000"/>
            </a:spcAft>
            <a:buNone/>
          </a:pPr>
          <a:r>
            <a:rPr lang="en-US" sz="1600" kern="1200"/>
            <a:t>Early detection leads to improved patient outcomes, providing better chances for successful treatment and recovery.</a:t>
          </a:r>
        </a:p>
      </dsp:txBody>
      <dsp:txXfrm>
        <a:off x="1348569" y="498"/>
        <a:ext cx="9437976" cy="1167592"/>
      </dsp:txXfrm>
    </dsp:sp>
    <dsp:sp modelId="{EDF28D56-DD44-4BD7-A15B-2F52872C4723}">
      <dsp:nvSpPr>
        <dsp:cNvPr id="0" name=""/>
        <dsp:cNvSpPr/>
      </dsp:nvSpPr>
      <dsp:spPr>
        <a:xfrm>
          <a:off x="0" y="1459989"/>
          <a:ext cx="10786546" cy="11675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C11408-908F-4689-9C14-8350D7E5140A}">
      <dsp:nvSpPr>
        <dsp:cNvPr id="0" name=""/>
        <dsp:cNvSpPr/>
      </dsp:nvSpPr>
      <dsp:spPr>
        <a:xfrm>
          <a:off x="353196" y="1722698"/>
          <a:ext cx="642175" cy="6421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9018AA-6805-42B8-BC67-98AF36B7440C}">
      <dsp:nvSpPr>
        <dsp:cNvPr id="0" name=""/>
        <dsp:cNvSpPr/>
      </dsp:nvSpPr>
      <dsp:spPr>
        <a:xfrm>
          <a:off x="1348569" y="1459989"/>
          <a:ext cx="9437976" cy="1167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570" tIns="123570" rIns="123570" bIns="123570" numCol="1" spcCol="1270" anchor="ctr" anchorCtr="0">
          <a:noAutofit/>
        </a:bodyPr>
        <a:lstStyle/>
        <a:p>
          <a:pPr marL="0" lvl="0" indent="0" algn="l" defTabSz="711200">
            <a:lnSpc>
              <a:spcPct val="100000"/>
            </a:lnSpc>
            <a:spcBef>
              <a:spcPct val="0"/>
            </a:spcBef>
            <a:spcAft>
              <a:spcPct val="35000"/>
            </a:spcAft>
            <a:buNone/>
          </a:pPr>
          <a:r>
            <a:rPr lang="en-US" sz="1600" kern="1200" dirty="0"/>
            <a:t>Cost-Effective Care: </a:t>
          </a:r>
        </a:p>
        <a:p>
          <a:pPr marL="0" lvl="0" indent="0" algn="l" defTabSz="711200">
            <a:lnSpc>
              <a:spcPct val="100000"/>
            </a:lnSpc>
            <a:spcBef>
              <a:spcPct val="0"/>
            </a:spcBef>
            <a:spcAft>
              <a:spcPct val="35000"/>
            </a:spcAft>
            <a:buNone/>
          </a:pPr>
          <a:r>
            <a:rPr lang="en-US" sz="1600" kern="1200" dirty="0"/>
            <a:t>Timely detection of diseases can lead to cost-effective healthcare by preventing the progression of advanced and more expensive treatments.</a:t>
          </a:r>
        </a:p>
      </dsp:txBody>
      <dsp:txXfrm>
        <a:off x="1348569" y="1459989"/>
        <a:ext cx="9437976" cy="1167592"/>
      </dsp:txXfrm>
    </dsp:sp>
    <dsp:sp modelId="{36BAA403-72EC-44F1-AF45-DEA3D710C08D}">
      <dsp:nvSpPr>
        <dsp:cNvPr id="0" name=""/>
        <dsp:cNvSpPr/>
      </dsp:nvSpPr>
      <dsp:spPr>
        <a:xfrm>
          <a:off x="0" y="2919480"/>
          <a:ext cx="10786546" cy="11675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3DBADC-BE9F-469C-8BDC-A38649C3FCC6}">
      <dsp:nvSpPr>
        <dsp:cNvPr id="0" name=""/>
        <dsp:cNvSpPr/>
      </dsp:nvSpPr>
      <dsp:spPr>
        <a:xfrm>
          <a:off x="353196" y="3182188"/>
          <a:ext cx="642175" cy="6421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B0C5C8-216E-4DF2-9831-E25FAADDEC73}">
      <dsp:nvSpPr>
        <dsp:cNvPr id="0" name=""/>
        <dsp:cNvSpPr/>
      </dsp:nvSpPr>
      <dsp:spPr>
        <a:xfrm>
          <a:off x="1348569" y="2919480"/>
          <a:ext cx="9437976" cy="1167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570" tIns="123570" rIns="123570" bIns="123570" numCol="1" spcCol="1270" anchor="ctr" anchorCtr="0">
          <a:noAutofit/>
        </a:bodyPr>
        <a:lstStyle/>
        <a:p>
          <a:pPr marL="0" lvl="0" indent="0" algn="l" defTabSz="711200">
            <a:lnSpc>
              <a:spcPct val="100000"/>
            </a:lnSpc>
            <a:spcBef>
              <a:spcPct val="0"/>
            </a:spcBef>
            <a:spcAft>
              <a:spcPct val="35000"/>
            </a:spcAft>
            <a:buNone/>
          </a:pPr>
          <a:r>
            <a:rPr lang="en-US" sz="1600" kern="1200"/>
            <a:t>Enhanced Disease Management:</a:t>
          </a:r>
        </a:p>
        <a:p>
          <a:pPr marL="0" lvl="0" indent="0" algn="l" defTabSz="711200">
            <a:lnSpc>
              <a:spcPct val="100000"/>
            </a:lnSpc>
            <a:spcBef>
              <a:spcPct val="0"/>
            </a:spcBef>
            <a:spcAft>
              <a:spcPct val="35000"/>
            </a:spcAft>
            <a:buNone/>
          </a:pPr>
          <a:r>
            <a:rPr lang="en-US" sz="1600" kern="1200"/>
            <a:t> Early detection allows for more effective disease management, reducing the impact and severity of health conditions.</a:t>
          </a:r>
        </a:p>
      </dsp:txBody>
      <dsp:txXfrm>
        <a:off x="1348569" y="2919480"/>
        <a:ext cx="9437976" cy="11675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2A75DB-DFAB-4956-B265-02BD8ACB1A2B}">
      <dsp:nvSpPr>
        <dsp:cNvPr id="0" name=""/>
        <dsp:cNvSpPr/>
      </dsp:nvSpPr>
      <dsp:spPr>
        <a:xfrm>
          <a:off x="1139879" y="3673"/>
          <a:ext cx="1647000" cy="1647000"/>
        </a:xfrm>
        <a:prstGeom prst="ellipse">
          <a:avLst/>
        </a:prstGeom>
        <a:solidFill>
          <a:schemeClr val="accent1">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134CE097-4F41-43DC-9457-10D9E743C8B6}">
      <dsp:nvSpPr>
        <dsp:cNvPr id="0" name=""/>
        <dsp:cNvSpPr/>
      </dsp:nvSpPr>
      <dsp:spPr>
        <a:xfrm>
          <a:off x="1490879" y="354673"/>
          <a:ext cx="945000" cy="945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8BDD6710-263A-4072-A89D-745BF0D63144}">
      <dsp:nvSpPr>
        <dsp:cNvPr id="0" name=""/>
        <dsp:cNvSpPr/>
      </dsp:nvSpPr>
      <dsp:spPr>
        <a:xfrm>
          <a:off x="613379" y="2163673"/>
          <a:ext cx="27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False Positives: One of the limitations is the occurrence of false-positive results, leading to unnecessary follow-up procedures and anxiety for patients.</a:t>
          </a:r>
        </a:p>
      </dsp:txBody>
      <dsp:txXfrm>
        <a:off x="613379" y="2163673"/>
        <a:ext cx="2700000" cy="1035000"/>
      </dsp:txXfrm>
    </dsp:sp>
    <dsp:sp modelId="{E8338FE0-5D86-4C35-88D1-47DBC26527F7}">
      <dsp:nvSpPr>
        <dsp:cNvPr id="0" name=""/>
        <dsp:cNvSpPr/>
      </dsp:nvSpPr>
      <dsp:spPr>
        <a:xfrm>
          <a:off x="4312380" y="3673"/>
          <a:ext cx="1647000" cy="1647000"/>
        </a:xfrm>
        <a:prstGeom prst="ellipse">
          <a:avLst/>
        </a:prstGeom>
        <a:solidFill>
          <a:schemeClr val="accent1">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283A6EA9-6445-4659-A0E2-245C8C1D428E}">
      <dsp:nvSpPr>
        <dsp:cNvPr id="0" name=""/>
        <dsp:cNvSpPr/>
      </dsp:nvSpPr>
      <dsp:spPr>
        <a:xfrm>
          <a:off x="4663380" y="354673"/>
          <a:ext cx="945000" cy="945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42D37078-E3E8-4312-81F0-42C9CA211156}">
      <dsp:nvSpPr>
        <dsp:cNvPr id="0" name=""/>
        <dsp:cNvSpPr/>
      </dsp:nvSpPr>
      <dsp:spPr>
        <a:xfrm>
          <a:off x="3785880" y="2163673"/>
          <a:ext cx="27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Equipment Limitations: Challenges related to the availability and quality of imaging equipment can Impact the accuracy of early disease detection.</a:t>
          </a:r>
        </a:p>
      </dsp:txBody>
      <dsp:txXfrm>
        <a:off x="3785880" y="2163673"/>
        <a:ext cx="2700000" cy="1035000"/>
      </dsp:txXfrm>
    </dsp:sp>
    <dsp:sp modelId="{095AF7AF-7EF0-4389-96C5-8E39202CADC9}">
      <dsp:nvSpPr>
        <dsp:cNvPr id="0" name=""/>
        <dsp:cNvSpPr/>
      </dsp:nvSpPr>
      <dsp:spPr>
        <a:xfrm>
          <a:off x="7484880" y="3673"/>
          <a:ext cx="1647000" cy="1647000"/>
        </a:xfrm>
        <a:prstGeom prst="ellipse">
          <a:avLst/>
        </a:prstGeom>
        <a:solidFill>
          <a:schemeClr val="accent1">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C4FEE831-354F-4833-97D7-DE86B3CDCCA3}">
      <dsp:nvSpPr>
        <dsp:cNvPr id="0" name=""/>
        <dsp:cNvSpPr/>
      </dsp:nvSpPr>
      <dsp:spPr>
        <a:xfrm>
          <a:off x="7835880" y="354673"/>
          <a:ext cx="945000" cy="945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994E7817-12BE-4021-A50D-9DAEFB1E0A62}">
      <dsp:nvSpPr>
        <dsp:cNvPr id="0" name=""/>
        <dsp:cNvSpPr/>
      </dsp:nvSpPr>
      <dsp:spPr>
        <a:xfrm>
          <a:off x="6958380" y="2163673"/>
          <a:ext cx="27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Interpretation Complexity: The complexity of Interpreting certain imaging results can pose challenges for healthcare professionals, affecting timely diagnoses.</a:t>
          </a:r>
        </a:p>
      </dsp:txBody>
      <dsp:txXfrm>
        <a:off x="6958380" y="2163673"/>
        <a:ext cx="2700000" cy="103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C7304-0742-4BD2-8E55-C642997ABAAE}">
      <dsp:nvSpPr>
        <dsp:cNvPr id="0" name=""/>
        <dsp:cNvSpPr/>
      </dsp:nvSpPr>
      <dsp:spPr>
        <a:xfrm>
          <a:off x="1535" y="0"/>
          <a:ext cx="2389584" cy="5121275"/>
        </a:xfrm>
        <a:prstGeom prst="roundRect">
          <a:avLst>
            <a:gd name="adj" fmla="val 10000"/>
          </a:avLst>
        </a:prstGeom>
        <a:solidFill>
          <a:schemeClr val="tx2">
            <a:lumMod val="2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100000"/>
            </a:lnSpc>
            <a:spcBef>
              <a:spcPct val="0"/>
            </a:spcBef>
            <a:spcAft>
              <a:spcPct val="35000"/>
            </a:spcAft>
            <a:buNone/>
          </a:pPr>
          <a:r>
            <a:rPr lang="en-US" sz="1400" kern="1200"/>
            <a:t>Early Identification:</a:t>
          </a:r>
        </a:p>
        <a:p>
          <a:pPr marL="0" lvl="0" indent="0" algn="ctr" defTabSz="622300">
            <a:lnSpc>
              <a:spcPct val="100000"/>
            </a:lnSpc>
            <a:spcBef>
              <a:spcPct val="0"/>
            </a:spcBef>
            <a:spcAft>
              <a:spcPct val="35000"/>
            </a:spcAft>
            <a:buNone/>
          </a:pPr>
          <a:r>
            <a:rPr lang="en-US" sz="1400" kern="1200"/>
            <a:t>The primary objective is to achieve early identification of potential health issues through the analysis of medical imaging.</a:t>
          </a:r>
        </a:p>
      </dsp:txBody>
      <dsp:txXfrm>
        <a:off x="1535" y="2048510"/>
        <a:ext cx="2389584" cy="2048510"/>
      </dsp:txXfrm>
    </dsp:sp>
    <dsp:sp modelId="{399594CA-1DD1-409C-A048-F43FC5537A62}">
      <dsp:nvSpPr>
        <dsp:cNvPr id="0" name=""/>
        <dsp:cNvSpPr/>
      </dsp:nvSpPr>
      <dsp:spPr>
        <a:xfrm>
          <a:off x="343635" y="307276"/>
          <a:ext cx="1705384" cy="1705384"/>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0ACE5E2A-D902-4F08-AE40-81C249A7DF3C}">
      <dsp:nvSpPr>
        <dsp:cNvPr id="0" name=""/>
        <dsp:cNvSpPr/>
      </dsp:nvSpPr>
      <dsp:spPr>
        <a:xfrm>
          <a:off x="2462807" y="0"/>
          <a:ext cx="2389584" cy="5121275"/>
        </a:xfrm>
        <a:prstGeom prst="roundRect">
          <a:avLst>
            <a:gd name="adj" fmla="val 10000"/>
          </a:avLst>
        </a:prstGeom>
        <a:solidFill>
          <a:schemeClr val="tx2">
            <a:lumMod val="2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100000"/>
            </a:lnSpc>
            <a:spcBef>
              <a:spcPct val="0"/>
            </a:spcBef>
            <a:spcAft>
              <a:spcPct val="35000"/>
            </a:spcAft>
            <a:buNone/>
          </a:pPr>
          <a:r>
            <a:rPr lang="en-US" sz="1400" kern="1200"/>
            <a:t>Accurate Diagnosis:</a:t>
          </a:r>
        </a:p>
        <a:p>
          <a:pPr marL="0" lvl="0" indent="0" algn="ctr" defTabSz="622300">
            <a:lnSpc>
              <a:spcPct val="100000"/>
            </a:lnSpc>
            <a:spcBef>
              <a:spcPct val="0"/>
            </a:spcBef>
            <a:spcAft>
              <a:spcPct val="35000"/>
            </a:spcAft>
            <a:buNone/>
          </a:pPr>
          <a:r>
            <a:rPr lang="en-US" sz="1400" kern="1200"/>
            <a:t>Ensuring accurate and precise diagnosis based on the analysis of medical imaging to provide the best possible treatment options.</a:t>
          </a:r>
        </a:p>
      </dsp:txBody>
      <dsp:txXfrm>
        <a:off x="2462807" y="2048510"/>
        <a:ext cx="2389584" cy="2048510"/>
      </dsp:txXfrm>
    </dsp:sp>
    <dsp:sp modelId="{81CB7683-8500-4F31-8C2A-DAC3BFA2A521}">
      <dsp:nvSpPr>
        <dsp:cNvPr id="0" name=""/>
        <dsp:cNvSpPr/>
      </dsp:nvSpPr>
      <dsp:spPr>
        <a:xfrm>
          <a:off x="2804907" y="307276"/>
          <a:ext cx="1705384" cy="1705384"/>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53674A32-513B-4C96-BE9C-10AD378C251F}">
      <dsp:nvSpPr>
        <dsp:cNvPr id="0" name=""/>
        <dsp:cNvSpPr/>
      </dsp:nvSpPr>
      <dsp:spPr>
        <a:xfrm>
          <a:off x="4924079" y="0"/>
          <a:ext cx="2389584" cy="5121275"/>
        </a:xfrm>
        <a:prstGeom prst="roundRect">
          <a:avLst>
            <a:gd name="adj" fmla="val 10000"/>
          </a:avLst>
        </a:prstGeom>
        <a:solidFill>
          <a:schemeClr val="tx2">
            <a:lumMod val="2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100000"/>
            </a:lnSpc>
            <a:spcBef>
              <a:spcPct val="0"/>
            </a:spcBef>
            <a:spcAft>
              <a:spcPct val="35000"/>
            </a:spcAft>
            <a:buNone/>
          </a:pPr>
          <a:r>
            <a:rPr lang="en-US" sz="1400" kern="1200"/>
            <a:t>Patient Education:</a:t>
          </a:r>
        </a:p>
        <a:p>
          <a:pPr marL="0" lvl="0" indent="0" algn="ctr" defTabSz="622300">
            <a:lnSpc>
              <a:spcPct val="100000"/>
            </a:lnSpc>
            <a:spcBef>
              <a:spcPct val="0"/>
            </a:spcBef>
            <a:spcAft>
              <a:spcPct val="35000"/>
            </a:spcAft>
            <a:buNone/>
          </a:pPr>
          <a:r>
            <a:rPr lang="en-US" sz="1400" kern="1200"/>
            <a:t>Educating patients about the importance of regular health check-ups and the role of medical imaging in early disease detection.</a:t>
          </a:r>
        </a:p>
      </dsp:txBody>
      <dsp:txXfrm>
        <a:off x="4924079" y="2048510"/>
        <a:ext cx="2389584" cy="2048510"/>
      </dsp:txXfrm>
    </dsp:sp>
    <dsp:sp modelId="{AFCAE7BA-1540-4C7C-BDF4-7BE7DD491C35}">
      <dsp:nvSpPr>
        <dsp:cNvPr id="0" name=""/>
        <dsp:cNvSpPr/>
      </dsp:nvSpPr>
      <dsp:spPr>
        <a:xfrm>
          <a:off x="5266179" y="307276"/>
          <a:ext cx="1705384" cy="1705384"/>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FA58678A-FC31-4146-A7DE-A7D858FBE35C}">
      <dsp:nvSpPr>
        <dsp:cNvPr id="0" name=""/>
        <dsp:cNvSpPr/>
      </dsp:nvSpPr>
      <dsp:spPr>
        <a:xfrm>
          <a:off x="292608" y="4097020"/>
          <a:ext cx="6729984" cy="768191"/>
        </a:xfrm>
        <a:prstGeom prst="leftRightArrow">
          <a:avLst/>
        </a:prstGeom>
        <a:gradFill rotWithShape="0">
          <a:gsLst>
            <a:gs pos="0">
              <a:schemeClr val="accent1">
                <a:tint val="60000"/>
                <a:hueOff val="0"/>
                <a:satOff val="0"/>
                <a:lumOff val="0"/>
                <a:alphaOff val="0"/>
                <a:tint val="98000"/>
                <a:lumMod val="114000"/>
              </a:schemeClr>
            </a:gs>
            <a:gs pos="100000">
              <a:schemeClr val="accent1">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BFF03-D235-4B49-8338-5F0D128E1A7B}">
      <dsp:nvSpPr>
        <dsp:cNvPr id="0" name=""/>
        <dsp:cNvSpPr/>
      </dsp:nvSpPr>
      <dsp:spPr>
        <a:xfrm>
          <a:off x="0" y="663"/>
          <a:ext cx="5842095" cy="15514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78F2FD-CCE6-486D-9B3A-FBA39BBA1AD8}">
      <dsp:nvSpPr>
        <dsp:cNvPr id="0" name=""/>
        <dsp:cNvSpPr/>
      </dsp:nvSpPr>
      <dsp:spPr>
        <a:xfrm>
          <a:off x="469311" y="349737"/>
          <a:ext cx="853293" cy="8532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154F538-E343-4A0A-9152-5B9F23DA9452}">
      <dsp:nvSpPr>
        <dsp:cNvPr id="0" name=""/>
        <dsp:cNvSpPr/>
      </dsp:nvSpPr>
      <dsp:spPr>
        <a:xfrm>
          <a:off x="1791916" y="663"/>
          <a:ext cx="4050178" cy="15514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194" tIns="164194" rIns="164194" bIns="164194" numCol="1" spcCol="1270" anchor="ctr" anchorCtr="0">
          <a:noAutofit/>
        </a:bodyPr>
        <a:lstStyle/>
        <a:p>
          <a:pPr marL="0" lvl="0" indent="0" algn="l" defTabSz="622300">
            <a:lnSpc>
              <a:spcPct val="100000"/>
            </a:lnSpc>
            <a:spcBef>
              <a:spcPct val="0"/>
            </a:spcBef>
            <a:spcAft>
              <a:spcPct val="35000"/>
            </a:spcAft>
            <a:buNone/>
          </a:pPr>
          <a:r>
            <a:rPr lang="en-US" sz="1400" b="1" u="sng" kern="1200" dirty="0"/>
            <a:t>X-rays: </a:t>
          </a:r>
        </a:p>
        <a:p>
          <a:pPr marL="0" lvl="0" indent="0" algn="l" defTabSz="622300">
            <a:lnSpc>
              <a:spcPct val="100000"/>
            </a:lnSpc>
            <a:spcBef>
              <a:spcPct val="0"/>
            </a:spcBef>
            <a:spcAft>
              <a:spcPct val="35000"/>
            </a:spcAft>
            <a:buNone/>
          </a:pPr>
          <a:r>
            <a:rPr lang="en-US" sz="1400" kern="1200" dirty="0"/>
            <a:t>X-rays are commonly used to detect bone fractures and abnormalities, providing a quick and non-invasive diagnostic tool.</a:t>
          </a:r>
        </a:p>
      </dsp:txBody>
      <dsp:txXfrm>
        <a:off x="1791916" y="663"/>
        <a:ext cx="4050178" cy="1551442"/>
      </dsp:txXfrm>
    </dsp:sp>
    <dsp:sp modelId="{1659515A-A768-4390-B4F0-0316EB17EBB2}">
      <dsp:nvSpPr>
        <dsp:cNvPr id="0" name=""/>
        <dsp:cNvSpPr/>
      </dsp:nvSpPr>
      <dsp:spPr>
        <a:xfrm>
          <a:off x="0" y="1939966"/>
          <a:ext cx="5842095" cy="15514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1714B3-F447-481B-A458-2E7AD03A4AA7}">
      <dsp:nvSpPr>
        <dsp:cNvPr id="0" name=""/>
        <dsp:cNvSpPr/>
      </dsp:nvSpPr>
      <dsp:spPr>
        <a:xfrm>
          <a:off x="469311" y="2289041"/>
          <a:ext cx="853293" cy="8532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7AF4B4-CE4B-4020-BA71-17375B40E994}">
      <dsp:nvSpPr>
        <dsp:cNvPr id="0" name=""/>
        <dsp:cNvSpPr/>
      </dsp:nvSpPr>
      <dsp:spPr>
        <a:xfrm>
          <a:off x="1791916" y="1939966"/>
          <a:ext cx="4050178" cy="15514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194" tIns="164194" rIns="164194" bIns="164194" numCol="1" spcCol="1270" anchor="ctr" anchorCtr="0">
          <a:noAutofit/>
        </a:bodyPr>
        <a:lstStyle/>
        <a:p>
          <a:pPr marL="0" lvl="0" indent="0" algn="l" defTabSz="622300">
            <a:lnSpc>
              <a:spcPct val="100000"/>
            </a:lnSpc>
            <a:spcBef>
              <a:spcPct val="0"/>
            </a:spcBef>
            <a:spcAft>
              <a:spcPct val="35000"/>
            </a:spcAft>
            <a:buNone/>
          </a:pPr>
          <a:r>
            <a:rPr lang="en-US" sz="1400" b="1" u="sng" kern="1200"/>
            <a:t>MRI (Magnetic Resonance Imaging):</a:t>
          </a:r>
        </a:p>
        <a:p>
          <a:pPr marL="0" lvl="0" indent="0" algn="l" defTabSz="622300">
            <a:lnSpc>
              <a:spcPct val="100000"/>
            </a:lnSpc>
            <a:spcBef>
              <a:spcPct val="0"/>
            </a:spcBef>
            <a:spcAft>
              <a:spcPct val="35000"/>
            </a:spcAft>
            <a:buNone/>
          </a:pPr>
          <a:r>
            <a:rPr lang="en-US" sz="1400" kern="1200"/>
            <a:t> MRI scans provide detailed images of soft tissues and are effective in detecting conditions such as tumors and neurological diseases.</a:t>
          </a:r>
        </a:p>
      </dsp:txBody>
      <dsp:txXfrm>
        <a:off x="1791916" y="1939966"/>
        <a:ext cx="4050178" cy="1551442"/>
      </dsp:txXfrm>
    </dsp:sp>
    <dsp:sp modelId="{B17C2F07-8875-475D-B6A0-186D7B8D77A0}">
      <dsp:nvSpPr>
        <dsp:cNvPr id="0" name=""/>
        <dsp:cNvSpPr/>
      </dsp:nvSpPr>
      <dsp:spPr>
        <a:xfrm>
          <a:off x="0" y="3879270"/>
          <a:ext cx="5842095" cy="15514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C43F1B-99BA-4D20-B6ED-E93DC42CC17F}">
      <dsp:nvSpPr>
        <dsp:cNvPr id="0" name=""/>
        <dsp:cNvSpPr/>
      </dsp:nvSpPr>
      <dsp:spPr>
        <a:xfrm>
          <a:off x="469311" y="4228344"/>
          <a:ext cx="853293" cy="8532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8DE9695-CD14-402D-8815-01057DF871F2}">
      <dsp:nvSpPr>
        <dsp:cNvPr id="0" name=""/>
        <dsp:cNvSpPr/>
      </dsp:nvSpPr>
      <dsp:spPr>
        <a:xfrm>
          <a:off x="1791916" y="3879270"/>
          <a:ext cx="4050178" cy="15514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194" tIns="164194" rIns="164194" bIns="164194" numCol="1" spcCol="1270" anchor="ctr" anchorCtr="0">
          <a:noAutofit/>
        </a:bodyPr>
        <a:lstStyle/>
        <a:p>
          <a:pPr marL="0" lvl="0" indent="0" algn="l" defTabSz="622300">
            <a:lnSpc>
              <a:spcPct val="100000"/>
            </a:lnSpc>
            <a:spcBef>
              <a:spcPct val="0"/>
            </a:spcBef>
            <a:spcAft>
              <a:spcPct val="35000"/>
            </a:spcAft>
            <a:buNone/>
          </a:pPr>
          <a:r>
            <a:rPr lang="en-US" sz="1400" b="1" u="sng" kern="1200"/>
            <a:t>CT (Computed Tomography):</a:t>
          </a:r>
        </a:p>
        <a:p>
          <a:pPr marL="0" lvl="0" indent="0" algn="l" defTabSz="622300">
            <a:lnSpc>
              <a:spcPct val="100000"/>
            </a:lnSpc>
            <a:spcBef>
              <a:spcPct val="0"/>
            </a:spcBef>
            <a:spcAft>
              <a:spcPct val="35000"/>
            </a:spcAft>
            <a:buNone/>
          </a:pPr>
          <a:r>
            <a:rPr lang="en-US" sz="1400" kern="1200"/>
            <a:t> Scans CT scans produce cross- sectional images of the body, allowing the identification of conditions like internal bleeding and lung diseases</a:t>
          </a:r>
        </a:p>
      </dsp:txBody>
      <dsp:txXfrm>
        <a:off x="1791916" y="3879270"/>
        <a:ext cx="4050178" cy="15514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CD17E-5024-46E6-9FC1-05FB22EE1BB4}">
      <dsp:nvSpPr>
        <dsp:cNvPr id="0" name=""/>
        <dsp:cNvSpPr/>
      </dsp:nvSpPr>
      <dsp:spPr>
        <a:xfrm>
          <a:off x="0" y="524133"/>
          <a:ext cx="2918936" cy="185352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E3E7F-BCC0-4121-AE79-CEC820358584}">
      <dsp:nvSpPr>
        <dsp:cNvPr id="0" name=""/>
        <dsp:cNvSpPr/>
      </dsp:nvSpPr>
      <dsp:spPr>
        <a:xfrm>
          <a:off x="324326" y="832243"/>
          <a:ext cx="2918936" cy="185352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Enhanced Analysis: Al algorithms can analyze large volumes of medical imaging data, enabling quicker and more accurate detection of abnormalities and patterns.</a:t>
          </a:r>
        </a:p>
      </dsp:txBody>
      <dsp:txXfrm>
        <a:off x="378614" y="886531"/>
        <a:ext cx="2810360" cy="1744948"/>
      </dsp:txXfrm>
    </dsp:sp>
    <dsp:sp modelId="{98BFDB13-F803-4DD2-87E2-B06BF16FE673}">
      <dsp:nvSpPr>
        <dsp:cNvPr id="0" name=""/>
        <dsp:cNvSpPr/>
      </dsp:nvSpPr>
      <dsp:spPr>
        <a:xfrm>
          <a:off x="3567588" y="524133"/>
          <a:ext cx="2918936" cy="185352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14209A-A204-42A4-AAFA-FAA0AC570415}">
      <dsp:nvSpPr>
        <dsp:cNvPr id="0" name=""/>
        <dsp:cNvSpPr/>
      </dsp:nvSpPr>
      <dsp:spPr>
        <a:xfrm>
          <a:off x="3891915" y="832243"/>
          <a:ext cx="2918936" cy="185352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Efficient Diagnosis: Al technology assists radiologists and specialists in interpreting complex imaging results, leading to more efficient diagnosis and treatment planning.</a:t>
          </a:r>
        </a:p>
      </dsp:txBody>
      <dsp:txXfrm>
        <a:off x="3946203" y="886531"/>
        <a:ext cx="2810360" cy="1744948"/>
      </dsp:txXfrm>
    </dsp:sp>
    <dsp:sp modelId="{9543E64D-67D0-4DC4-A355-F2636B87440C}">
      <dsp:nvSpPr>
        <dsp:cNvPr id="0" name=""/>
        <dsp:cNvSpPr/>
      </dsp:nvSpPr>
      <dsp:spPr>
        <a:xfrm>
          <a:off x="7135177" y="524133"/>
          <a:ext cx="2918936" cy="185352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C7A5DF-4152-46FF-BE64-E4F1E5FEAE21}">
      <dsp:nvSpPr>
        <dsp:cNvPr id="0" name=""/>
        <dsp:cNvSpPr/>
      </dsp:nvSpPr>
      <dsp:spPr>
        <a:xfrm>
          <a:off x="7459503" y="832243"/>
          <a:ext cx="2918936" cy="185352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Precision Medicine: Al contributes to the development of personalized treatment plans based on the analysis of medical imaging, ensuring tailored care for each patient</a:t>
          </a:r>
        </a:p>
      </dsp:txBody>
      <dsp:txXfrm>
        <a:off x="7513791" y="886531"/>
        <a:ext cx="2810360" cy="17449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4BBF9-205A-4D6C-A372-39EA99D713C6}">
      <dsp:nvSpPr>
        <dsp:cNvPr id="0" name=""/>
        <dsp:cNvSpPr/>
      </dsp:nvSpPr>
      <dsp:spPr>
        <a:xfrm>
          <a:off x="1133321" y="420774"/>
          <a:ext cx="1286536" cy="12865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0482F10-853E-41D8-B46A-B5462AC9CA73}">
      <dsp:nvSpPr>
        <dsp:cNvPr id="0" name=""/>
        <dsp:cNvSpPr/>
      </dsp:nvSpPr>
      <dsp:spPr>
        <a:xfrm>
          <a:off x="347105" y="2061571"/>
          <a:ext cx="28589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1" kern="1200"/>
            <a:t>Data Collection:</a:t>
          </a:r>
        </a:p>
        <a:p>
          <a:pPr marL="0" lvl="0" indent="0" algn="ctr" defTabSz="577850">
            <a:lnSpc>
              <a:spcPct val="100000"/>
            </a:lnSpc>
            <a:spcBef>
              <a:spcPct val="0"/>
            </a:spcBef>
            <a:spcAft>
              <a:spcPct val="35000"/>
            </a:spcAft>
            <a:buNone/>
          </a:pPr>
          <a:r>
            <a:rPr lang="en-US" sz="1300" kern="1200"/>
            <a:t> Gather relevant datasets and sources for Al training.</a:t>
          </a:r>
        </a:p>
      </dsp:txBody>
      <dsp:txXfrm>
        <a:off x="347105" y="2061571"/>
        <a:ext cx="2858969" cy="720000"/>
      </dsp:txXfrm>
    </dsp:sp>
    <dsp:sp modelId="{FB9FF748-2B93-44DA-A720-4F9204C9FD73}">
      <dsp:nvSpPr>
        <dsp:cNvPr id="0" name=""/>
        <dsp:cNvSpPr/>
      </dsp:nvSpPr>
      <dsp:spPr>
        <a:xfrm>
          <a:off x="4492611" y="420774"/>
          <a:ext cx="1286536" cy="12865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48261D2-570C-4B30-8BA8-8A63CE91DFA5}">
      <dsp:nvSpPr>
        <dsp:cNvPr id="0" name=""/>
        <dsp:cNvSpPr/>
      </dsp:nvSpPr>
      <dsp:spPr>
        <a:xfrm>
          <a:off x="3706394" y="2061571"/>
          <a:ext cx="28589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1" kern="1200"/>
            <a:t>Model Training:</a:t>
          </a:r>
        </a:p>
        <a:p>
          <a:pPr marL="0" lvl="0" indent="0" algn="ctr" defTabSz="577850">
            <a:lnSpc>
              <a:spcPct val="100000"/>
            </a:lnSpc>
            <a:spcBef>
              <a:spcPct val="0"/>
            </a:spcBef>
            <a:spcAft>
              <a:spcPct val="35000"/>
            </a:spcAft>
            <a:buNone/>
          </a:pPr>
          <a:r>
            <a:rPr lang="en-US" sz="1300" kern="1200"/>
            <a:t> Develop and fine-tune AI/ML models for disease identification.</a:t>
          </a:r>
        </a:p>
      </dsp:txBody>
      <dsp:txXfrm>
        <a:off x="3706394" y="2061571"/>
        <a:ext cx="2858969" cy="720000"/>
      </dsp:txXfrm>
    </dsp:sp>
    <dsp:sp modelId="{7806ADFA-3684-477B-B9EF-3A70E777351A}">
      <dsp:nvSpPr>
        <dsp:cNvPr id="0" name=""/>
        <dsp:cNvSpPr/>
      </dsp:nvSpPr>
      <dsp:spPr>
        <a:xfrm>
          <a:off x="7851901" y="420774"/>
          <a:ext cx="1286536" cy="12865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37C2967-838F-48BB-B66B-4CA76AE63347}">
      <dsp:nvSpPr>
        <dsp:cNvPr id="0" name=""/>
        <dsp:cNvSpPr/>
      </dsp:nvSpPr>
      <dsp:spPr>
        <a:xfrm>
          <a:off x="7065684" y="2061571"/>
          <a:ext cx="28589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1" kern="1200"/>
            <a:t>Validation:</a:t>
          </a:r>
        </a:p>
        <a:p>
          <a:pPr marL="0" lvl="0" indent="0" algn="ctr" defTabSz="577850">
            <a:lnSpc>
              <a:spcPct val="100000"/>
            </a:lnSpc>
            <a:spcBef>
              <a:spcPct val="0"/>
            </a:spcBef>
            <a:spcAft>
              <a:spcPct val="35000"/>
            </a:spcAft>
            <a:buNone/>
          </a:pPr>
          <a:r>
            <a:rPr lang="en-US" sz="1300" kern="1200"/>
            <a:t>Test the model's performance and validate results for accuracy.</a:t>
          </a:r>
        </a:p>
      </dsp:txBody>
      <dsp:txXfrm>
        <a:off x="7065684" y="2061571"/>
        <a:ext cx="2858969"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78AC4-9FC3-402F-BB97-42EBB4027494}">
      <dsp:nvSpPr>
        <dsp:cNvPr id="0" name=""/>
        <dsp:cNvSpPr/>
      </dsp:nvSpPr>
      <dsp:spPr>
        <a:xfrm>
          <a:off x="0" y="531"/>
          <a:ext cx="10515600" cy="124328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38D781-6B9E-4C2C-B865-4DF5413C4501}">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8575" cap="rnd"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6172256-6E78-4370-A568-F41B5A09D261}">
      <dsp:nvSpPr>
        <dsp:cNvPr id="0" name=""/>
        <dsp:cNvSpPr/>
      </dsp:nvSpPr>
      <dsp:spPr>
        <a:xfrm>
          <a:off x="1435988" y="5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tx2">
                  <a:lumMod val="10000"/>
                </a:schemeClr>
              </a:solidFill>
            </a:rPr>
            <a:t>1.Biometric Data: Includes heart rate, ECG, and neurophysiological signals for analysis.</a:t>
          </a:r>
        </a:p>
      </dsp:txBody>
      <dsp:txXfrm>
        <a:off x="1435988" y="531"/>
        <a:ext cx="9079611" cy="1243280"/>
      </dsp:txXfrm>
    </dsp:sp>
    <dsp:sp modelId="{83CF9ADF-075D-4432-A9DB-F3CEF6D1030E}">
      <dsp:nvSpPr>
        <dsp:cNvPr id="0" name=""/>
        <dsp:cNvSpPr/>
      </dsp:nvSpPr>
      <dsp:spPr>
        <a:xfrm>
          <a:off x="0" y="1554631"/>
          <a:ext cx="10515600" cy="124328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8BB327-C258-486C-8AC6-5B57EC4472C2}">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8575" cap="rnd"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28551EC-67FA-4F6E-8138-24F1190F756E}">
      <dsp:nvSpPr>
        <dsp:cNvPr id="0" name=""/>
        <dsp:cNvSpPr/>
      </dsp:nvSpPr>
      <dsp:spPr>
        <a:xfrm>
          <a:off x="1435988" y="15546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a:solidFill>
                <a:schemeClr val="tx2">
                  <a:lumMod val="10000"/>
                </a:schemeClr>
              </a:solidFill>
            </a:rPr>
            <a:t>2.Medical Imaging: Utilize X-rays, MRI, and CT scans for disease identification.</a:t>
          </a:r>
        </a:p>
      </dsp:txBody>
      <dsp:txXfrm>
        <a:off x="1435988" y="1554631"/>
        <a:ext cx="9079611" cy="1243280"/>
      </dsp:txXfrm>
    </dsp:sp>
    <dsp:sp modelId="{E2B0F9B7-8774-4EA5-8FBA-A0113431A2D0}">
      <dsp:nvSpPr>
        <dsp:cNvPr id="0" name=""/>
        <dsp:cNvSpPr/>
      </dsp:nvSpPr>
      <dsp:spPr>
        <a:xfrm>
          <a:off x="0" y="3108732"/>
          <a:ext cx="10515600" cy="124328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3052E-4DC1-4648-8A34-FD7BF1632084}">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8575" cap="rnd"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39399D6-31ED-4220-8905-D9C583B246EC}">
      <dsp:nvSpPr>
        <dsp:cNvPr id="0" name=""/>
        <dsp:cNvSpPr/>
      </dsp:nvSpPr>
      <dsp:spPr>
        <a:xfrm>
          <a:off x="1435988" y="3108732"/>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a:solidFill>
                <a:schemeClr val="tx2">
                  <a:lumMod val="10000"/>
                </a:schemeClr>
              </a:solidFill>
            </a:rPr>
            <a:t>3.Genetic Markers: Identify specific genes responsible for certain diseases and tendencies</a:t>
          </a:r>
        </a:p>
      </dsp:txBody>
      <dsp:txXfrm>
        <a:off x="1435988" y="3108732"/>
        <a:ext cx="9079611" cy="12432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81A17-9C32-498C-ADCA-6D7CC363AAAC}">
      <dsp:nvSpPr>
        <dsp:cNvPr id="0" name=""/>
        <dsp:cNvSpPr/>
      </dsp:nvSpPr>
      <dsp:spPr>
        <a:xfrm>
          <a:off x="170728" y="37806"/>
          <a:ext cx="1139288" cy="1139288"/>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1C4E7F-A21F-4046-8ADE-0E8C21155E10}">
      <dsp:nvSpPr>
        <dsp:cNvPr id="0" name=""/>
        <dsp:cNvSpPr/>
      </dsp:nvSpPr>
      <dsp:spPr>
        <a:xfrm>
          <a:off x="409978" y="277056"/>
          <a:ext cx="660787" cy="6607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7E64B5C-95EC-4CEB-A6B4-D9BFE65D6A70}">
      <dsp:nvSpPr>
        <dsp:cNvPr id="0" name=""/>
        <dsp:cNvSpPr/>
      </dsp:nvSpPr>
      <dsp:spPr>
        <a:xfrm>
          <a:off x="1554149" y="37806"/>
          <a:ext cx="2685464" cy="1139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kern="1200"/>
            <a:t>Usability:</a:t>
          </a:r>
        </a:p>
        <a:p>
          <a:pPr marL="0" lvl="0" indent="0" algn="l" defTabSz="711200">
            <a:lnSpc>
              <a:spcPct val="90000"/>
            </a:lnSpc>
            <a:spcBef>
              <a:spcPct val="0"/>
            </a:spcBef>
            <a:spcAft>
              <a:spcPct val="35000"/>
            </a:spcAft>
            <a:buNone/>
          </a:pPr>
          <a:r>
            <a:rPr lang="en-US" sz="1600" kern="1200"/>
            <a:t> Evaluate the user-friendliness and accessibility of the system.</a:t>
          </a:r>
        </a:p>
      </dsp:txBody>
      <dsp:txXfrm>
        <a:off x="1554149" y="37806"/>
        <a:ext cx="2685464" cy="1139288"/>
      </dsp:txXfrm>
    </dsp:sp>
    <dsp:sp modelId="{9C0F2A17-8F0D-407D-A456-69F6705DD8F8}">
      <dsp:nvSpPr>
        <dsp:cNvPr id="0" name=""/>
        <dsp:cNvSpPr/>
      </dsp:nvSpPr>
      <dsp:spPr>
        <a:xfrm>
          <a:off x="4707535" y="37806"/>
          <a:ext cx="1139288" cy="1139288"/>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0B1291-1E9E-480A-84C5-FD08E95DDFDE}">
      <dsp:nvSpPr>
        <dsp:cNvPr id="0" name=""/>
        <dsp:cNvSpPr/>
      </dsp:nvSpPr>
      <dsp:spPr>
        <a:xfrm>
          <a:off x="4946786" y="277056"/>
          <a:ext cx="660787" cy="6607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1E982B-1C62-46B6-8514-F6EB9D1556B2}">
      <dsp:nvSpPr>
        <dsp:cNvPr id="0" name=""/>
        <dsp:cNvSpPr/>
      </dsp:nvSpPr>
      <dsp:spPr>
        <a:xfrm>
          <a:off x="6090957" y="37806"/>
          <a:ext cx="2685464" cy="1139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kern="1200"/>
            <a:t>Scalability: </a:t>
          </a:r>
        </a:p>
        <a:p>
          <a:pPr marL="0" lvl="0" indent="0" algn="l" defTabSz="711200">
            <a:lnSpc>
              <a:spcPct val="90000"/>
            </a:lnSpc>
            <a:spcBef>
              <a:spcPct val="0"/>
            </a:spcBef>
            <a:spcAft>
              <a:spcPct val="35000"/>
            </a:spcAft>
            <a:buNone/>
          </a:pPr>
          <a:r>
            <a:rPr lang="en-US" sz="1600" kern="1200"/>
            <a:t>Analyze if the system can handle increased data and usage demands.</a:t>
          </a:r>
        </a:p>
      </dsp:txBody>
      <dsp:txXfrm>
        <a:off x="6090957" y="37806"/>
        <a:ext cx="2685464" cy="1139288"/>
      </dsp:txXfrm>
    </dsp:sp>
    <dsp:sp modelId="{4F478949-C9FB-4DC4-B634-81AB15A44C1A}">
      <dsp:nvSpPr>
        <dsp:cNvPr id="0" name=""/>
        <dsp:cNvSpPr/>
      </dsp:nvSpPr>
      <dsp:spPr>
        <a:xfrm>
          <a:off x="170728" y="2454520"/>
          <a:ext cx="1139288" cy="1139288"/>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03891F-1269-450A-A391-B628D37392F2}">
      <dsp:nvSpPr>
        <dsp:cNvPr id="0" name=""/>
        <dsp:cNvSpPr/>
      </dsp:nvSpPr>
      <dsp:spPr>
        <a:xfrm>
          <a:off x="409978" y="2693771"/>
          <a:ext cx="660787" cy="6607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2DCAA84-AAB9-473D-84B9-D0A2ED0C9108}">
      <dsp:nvSpPr>
        <dsp:cNvPr id="0" name=""/>
        <dsp:cNvSpPr/>
      </dsp:nvSpPr>
      <dsp:spPr>
        <a:xfrm>
          <a:off x="1532585" y="2100782"/>
          <a:ext cx="2685464" cy="2094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kern="1200"/>
            <a:t>Interoperability:</a:t>
          </a:r>
        </a:p>
        <a:p>
          <a:pPr marL="0" lvl="0" indent="0" algn="l" defTabSz="711200">
            <a:lnSpc>
              <a:spcPct val="90000"/>
            </a:lnSpc>
            <a:spcBef>
              <a:spcPct val="0"/>
            </a:spcBef>
            <a:spcAft>
              <a:spcPct val="35000"/>
            </a:spcAft>
            <a:buNone/>
          </a:pPr>
          <a:r>
            <a:rPr lang="en-US" sz="1600" kern="1200"/>
            <a:t>Assess the system's ability to integrate with various healthcare technologies.</a:t>
          </a:r>
        </a:p>
      </dsp:txBody>
      <dsp:txXfrm>
        <a:off x="1532585" y="2100782"/>
        <a:ext cx="2685464" cy="2094979"/>
      </dsp:txXfrm>
    </dsp:sp>
    <dsp:sp modelId="{16EFDE1A-D4AF-4F91-B0D8-93499A5D1EF5}">
      <dsp:nvSpPr>
        <dsp:cNvPr id="0" name=""/>
        <dsp:cNvSpPr/>
      </dsp:nvSpPr>
      <dsp:spPr>
        <a:xfrm>
          <a:off x="4707535" y="2454520"/>
          <a:ext cx="1139288" cy="1139288"/>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6AE780-EDCE-4FD8-99F1-2E4BE7358A64}">
      <dsp:nvSpPr>
        <dsp:cNvPr id="0" name=""/>
        <dsp:cNvSpPr/>
      </dsp:nvSpPr>
      <dsp:spPr>
        <a:xfrm>
          <a:off x="4946786" y="2693771"/>
          <a:ext cx="660787" cy="6607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D32D6D7-D0CA-4518-A0E7-87ECAAC71DEE}">
      <dsp:nvSpPr>
        <dsp:cNvPr id="0" name=""/>
        <dsp:cNvSpPr/>
      </dsp:nvSpPr>
      <dsp:spPr>
        <a:xfrm>
          <a:off x="6080161" y="1928180"/>
          <a:ext cx="2685464" cy="2267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kern="1200"/>
            <a:t>Reliability:</a:t>
          </a:r>
        </a:p>
        <a:p>
          <a:pPr marL="0" lvl="0" indent="0" algn="l" defTabSz="711200">
            <a:lnSpc>
              <a:spcPct val="90000"/>
            </a:lnSpc>
            <a:spcBef>
              <a:spcPct val="0"/>
            </a:spcBef>
            <a:spcAft>
              <a:spcPct val="35000"/>
            </a:spcAft>
            <a:buNone/>
          </a:pPr>
          <a:r>
            <a:rPr lang="en-US" sz="1600" kern="1200"/>
            <a:t> Determine the consistency and accuracy of disease detection results</a:t>
          </a:r>
        </a:p>
      </dsp:txBody>
      <dsp:txXfrm>
        <a:off x="6080161" y="1928180"/>
        <a:ext cx="2685464" cy="22675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88FC3-EAEA-4F31-929F-FFBF892E2BFD}">
      <dsp:nvSpPr>
        <dsp:cNvPr id="0" name=""/>
        <dsp:cNvSpPr/>
      </dsp:nvSpPr>
      <dsp:spPr>
        <a:xfrm>
          <a:off x="1028261" y="0"/>
          <a:ext cx="2405555" cy="24055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1C29E2-DC68-4162-8347-8B7F0231FF53}">
      <dsp:nvSpPr>
        <dsp:cNvPr id="0" name=""/>
        <dsp:cNvSpPr/>
      </dsp:nvSpPr>
      <dsp:spPr>
        <a:xfrm>
          <a:off x="1028261" y="0"/>
          <a:ext cx="240" cy="481111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B7FACC-99D9-4A30-8CB4-07ED7E7B3F27}">
      <dsp:nvSpPr>
        <dsp:cNvPr id="0" name=""/>
        <dsp:cNvSpPr/>
      </dsp:nvSpPr>
      <dsp:spPr>
        <a:xfrm>
          <a:off x="1028261" y="2405555"/>
          <a:ext cx="2405555" cy="2405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Data Availability: </a:t>
          </a:r>
        </a:p>
        <a:p>
          <a:pPr marL="0" lvl="0" indent="0" algn="l" defTabSz="755650">
            <a:lnSpc>
              <a:spcPct val="90000"/>
            </a:lnSpc>
            <a:spcBef>
              <a:spcPct val="0"/>
            </a:spcBef>
            <a:spcAft>
              <a:spcPct val="35000"/>
            </a:spcAft>
            <a:buNone/>
          </a:pPr>
          <a:r>
            <a:rPr lang="en-US" sz="1700" kern="1200" dirty="0"/>
            <a:t>Access to large, high-quality datasets is critical for training robust Al/ML models.</a:t>
          </a:r>
        </a:p>
      </dsp:txBody>
      <dsp:txXfrm>
        <a:off x="1028261" y="2405555"/>
        <a:ext cx="2405555" cy="2405555"/>
      </dsp:txXfrm>
    </dsp:sp>
    <dsp:sp modelId="{49A132E5-6765-4229-8726-F2A8E9E8AE47}">
      <dsp:nvSpPr>
        <dsp:cNvPr id="0" name=""/>
        <dsp:cNvSpPr/>
      </dsp:nvSpPr>
      <dsp:spPr>
        <a:xfrm>
          <a:off x="3434984" y="0"/>
          <a:ext cx="2405555" cy="24055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D29614-98B1-435B-B6D1-2EE6FA741AE5}">
      <dsp:nvSpPr>
        <dsp:cNvPr id="0" name=""/>
        <dsp:cNvSpPr/>
      </dsp:nvSpPr>
      <dsp:spPr>
        <a:xfrm>
          <a:off x="3434984" y="0"/>
          <a:ext cx="240" cy="481111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D4D713-A881-402F-ACC1-0F35C4301D24}">
      <dsp:nvSpPr>
        <dsp:cNvPr id="0" name=""/>
        <dsp:cNvSpPr/>
      </dsp:nvSpPr>
      <dsp:spPr>
        <a:xfrm>
          <a:off x="3434984" y="2405555"/>
          <a:ext cx="2405555" cy="2405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Regulatory Approval: </a:t>
          </a:r>
        </a:p>
        <a:p>
          <a:pPr marL="0" lvl="0" indent="0" algn="l" defTabSz="755650">
            <a:lnSpc>
              <a:spcPct val="90000"/>
            </a:lnSpc>
            <a:spcBef>
              <a:spcPct val="0"/>
            </a:spcBef>
            <a:spcAft>
              <a:spcPct val="35000"/>
            </a:spcAft>
            <a:buNone/>
          </a:pPr>
          <a:r>
            <a:rPr lang="en-US" sz="1700" kern="1200"/>
            <a:t>Al-powered diagnostic tools must meet stringent clinical validation and safety requirements before deployment.</a:t>
          </a:r>
        </a:p>
      </dsp:txBody>
      <dsp:txXfrm>
        <a:off x="3434984" y="2405555"/>
        <a:ext cx="2405555" cy="2405555"/>
      </dsp:txXfrm>
    </dsp:sp>
    <dsp:sp modelId="{EDC5595A-8BD9-4E0D-9AF6-DAA668A6066E}">
      <dsp:nvSpPr>
        <dsp:cNvPr id="0" name=""/>
        <dsp:cNvSpPr/>
      </dsp:nvSpPr>
      <dsp:spPr>
        <a:xfrm>
          <a:off x="5841708" y="0"/>
          <a:ext cx="2405555" cy="24055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F94E70-4426-4E5B-AB2D-75D800AFA6AB}">
      <dsp:nvSpPr>
        <dsp:cNvPr id="0" name=""/>
        <dsp:cNvSpPr/>
      </dsp:nvSpPr>
      <dsp:spPr>
        <a:xfrm>
          <a:off x="5841708" y="0"/>
          <a:ext cx="240" cy="481111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DE8296-8EFA-4D65-AD51-1A50A00B4368}">
      <dsp:nvSpPr>
        <dsp:cNvPr id="0" name=""/>
        <dsp:cNvSpPr/>
      </dsp:nvSpPr>
      <dsp:spPr>
        <a:xfrm>
          <a:off x="5841708" y="2405555"/>
          <a:ext cx="2405555" cy="2405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Interpretability:</a:t>
          </a:r>
        </a:p>
        <a:p>
          <a:pPr marL="0" lvl="0" indent="0" algn="l" defTabSz="755650">
            <a:lnSpc>
              <a:spcPct val="90000"/>
            </a:lnSpc>
            <a:spcBef>
              <a:spcPct val="0"/>
            </a:spcBef>
            <a:spcAft>
              <a:spcPct val="35000"/>
            </a:spcAft>
            <a:buNone/>
          </a:pPr>
          <a:r>
            <a:rPr lang="en-US" sz="1700" kern="1200"/>
            <a:t>Developing transparent, explainable Al systems is important for building trust in medical applications.</a:t>
          </a:r>
        </a:p>
      </dsp:txBody>
      <dsp:txXfrm>
        <a:off x="5841708" y="2405555"/>
        <a:ext cx="2405555" cy="2405555"/>
      </dsp:txXfrm>
    </dsp:sp>
    <dsp:sp modelId="{ADB69135-E9DD-4164-8EF8-386E07BEAA5D}">
      <dsp:nvSpPr>
        <dsp:cNvPr id="0" name=""/>
        <dsp:cNvSpPr/>
      </dsp:nvSpPr>
      <dsp:spPr>
        <a:xfrm>
          <a:off x="8248431" y="0"/>
          <a:ext cx="2405555" cy="24055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B8E6F4-8305-4C85-BA9D-59737A3C0431}">
      <dsp:nvSpPr>
        <dsp:cNvPr id="0" name=""/>
        <dsp:cNvSpPr/>
      </dsp:nvSpPr>
      <dsp:spPr>
        <a:xfrm>
          <a:off x="8248431" y="0"/>
          <a:ext cx="240" cy="481111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A6FA82-D8AD-4B0C-A1F8-8E51E0EC7E8C}">
      <dsp:nvSpPr>
        <dsp:cNvPr id="0" name=""/>
        <dsp:cNvSpPr/>
      </dsp:nvSpPr>
      <dsp:spPr>
        <a:xfrm>
          <a:off x="8248431" y="2405555"/>
          <a:ext cx="2405555" cy="2405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Ethical Considerations: </a:t>
          </a:r>
        </a:p>
        <a:p>
          <a:pPr marL="0" lvl="0" indent="0" algn="l" defTabSz="755650">
            <a:lnSpc>
              <a:spcPct val="90000"/>
            </a:lnSpc>
            <a:spcBef>
              <a:spcPct val="0"/>
            </a:spcBef>
            <a:spcAft>
              <a:spcPct val="35000"/>
            </a:spcAft>
            <a:buNone/>
          </a:pPr>
          <a:r>
            <a:rPr lang="en-US" sz="1700" kern="1200"/>
            <a:t>Careful planning is needed to ensure Al systems are unbiased and respect patient privacy and consent</a:t>
          </a:r>
        </a:p>
      </dsp:txBody>
      <dsp:txXfrm>
        <a:off x="8248431" y="2405555"/>
        <a:ext cx="2405555" cy="24055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4BBF2-1128-4B66-A099-6B54545E2F67}">
      <dsp:nvSpPr>
        <dsp:cNvPr id="0" name=""/>
        <dsp:cNvSpPr/>
      </dsp:nvSpPr>
      <dsp:spPr>
        <a:xfrm>
          <a:off x="5478110" y="152447"/>
          <a:ext cx="2427591" cy="2427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j-lt"/>
            </a:rPr>
            <a:t>Integration:</a:t>
          </a:r>
        </a:p>
        <a:p>
          <a:pPr marL="0" lvl="0" indent="0" algn="ctr" defTabSz="977900">
            <a:lnSpc>
              <a:spcPct val="90000"/>
            </a:lnSpc>
            <a:spcBef>
              <a:spcPct val="0"/>
            </a:spcBef>
            <a:spcAft>
              <a:spcPct val="35000"/>
            </a:spcAft>
            <a:buNone/>
          </a:pPr>
          <a:r>
            <a:rPr lang="en-US" sz="2200" kern="1200" dirty="0">
              <a:latin typeface="+mj-lt"/>
            </a:rPr>
            <a:t> Seamless integration with existing clinical workflows and EHR systems.</a:t>
          </a:r>
        </a:p>
      </dsp:txBody>
      <dsp:txXfrm>
        <a:off x="5478110" y="152447"/>
        <a:ext cx="2427591" cy="2427591"/>
      </dsp:txXfrm>
    </dsp:sp>
    <dsp:sp modelId="{17373C02-FC7F-4182-9656-3A04AC03D19B}">
      <dsp:nvSpPr>
        <dsp:cNvPr id="0" name=""/>
        <dsp:cNvSpPr/>
      </dsp:nvSpPr>
      <dsp:spPr>
        <a:xfrm>
          <a:off x="1199144" y="-1006"/>
          <a:ext cx="6860011" cy="6860011"/>
        </a:xfrm>
        <a:prstGeom prst="circularArrow">
          <a:avLst>
            <a:gd name="adj1" fmla="val 6901"/>
            <a:gd name="adj2" fmla="val 465234"/>
            <a:gd name="adj3" fmla="val 549912"/>
            <a:gd name="adj4" fmla="val 20584854"/>
            <a:gd name="adj5" fmla="val 805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B70617-2CE7-4DDE-8B9A-A2875F88EE3A}">
      <dsp:nvSpPr>
        <dsp:cNvPr id="0" name=""/>
        <dsp:cNvSpPr/>
      </dsp:nvSpPr>
      <dsp:spPr>
        <a:xfrm>
          <a:off x="5478110" y="4277959"/>
          <a:ext cx="2427591" cy="2427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j-lt"/>
            </a:rPr>
            <a:t>Scalability:</a:t>
          </a:r>
        </a:p>
        <a:p>
          <a:pPr marL="0" lvl="0" indent="0" algn="ctr" defTabSz="977900">
            <a:lnSpc>
              <a:spcPct val="90000"/>
            </a:lnSpc>
            <a:spcBef>
              <a:spcPct val="0"/>
            </a:spcBef>
            <a:spcAft>
              <a:spcPct val="35000"/>
            </a:spcAft>
            <a:buNone/>
          </a:pPr>
          <a:r>
            <a:rPr lang="en-US" sz="2200" kern="1200" dirty="0">
              <a:latin typeface="+mj-lt"/>
            </a:rPr>
            <a:t> Ability to handle growing data volumes and diverse patient populations.</a:t>
          </a:r>
        </a:p>
      </dsp:txBody>
      <dsp:txXfrm>
        <a:off x="5478110" y="4277959"/>
        <a:ext cx="2427591" cy="2427591"/>
      </dsp:txXfrm>
    </dsp:sp>
    <dsp:sp modelId="{77546A21-A39E-47A9-BB57-95B842814321}">
      <dsp:nvSpPr>
        <dsp:cNvPr id="0" name=""/>
        <dsp:cNvSpPr/>
      </dsp:nvSpPr>
      <dsp:spPr>
        <a:xfrm>
          <a:off x="1199144" y="-1006"/>
          <a:ext cx="6860011" cy="6860011"/>
        </a:xfrm>
        <a:prstGeom prst="circularArrow">
          <a:avLst>
            <a:gd name="adj1" fmla="val 6901"/>
            <a:gd name="adj2" fmla="val 465234"/>
            <a:gd name="adj3" fmla="val 5949912"/>
            <a:gd name="adj4" fmla="val 4384854"/>
            <a:gd name="adj5" fmla="val 805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8DBFDA-C60C-4948-914E-E90F074D40DC}">
      <dsp:nvSpPr>
        <dsp:cNvPr id="0" name=""/>
        <dsp:cNvSpPr/>
      </dsp:nvSpPr>
      <dsp:spPr>
        <a:xfrm>
          <a:off x="1352598" y="4277959"/>
          <a:ext cx="2427591" cy="2427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j-lt"/>
            </a:rPr>
            <a:t>User-Friendly:</a:t>
          </a:r>
        </a:p>
        <a:p>
          <a:pPr marL="0" lvl="0" indent="0" algn="ctr" defTabSz="977900">
            <a:lnSpc>
              <a:spcPct val="90000"/>
            </a:lnSpc>
            <a:spcBef>
              <a:spcPct val="0"/>
            </a:spcBef>
            <a:spcAft>
              <a:spcPct val="35000"/>
            </a:spcAft>
            <a:buNone/>
          </a:pPr>
          <a:r>
            <a:rPr lang="en-US" sz="2200" kern="1200" dirty="0">
              <a:latin typeface="+mj-lt"/>
            </a:rPr>
            <a:t> Intuitive interfaces and decision support tools for healthcare providers.</a:t>
          </a:r>
        </a:p>
      </dsp:txBody>
      <dsp:txXfrm>
        <a:off x="1352598" y="4277959"/>
        <a:ext cx="2427591" cy="2427591"/>
      </dsp:txXfrm>
    </dsp:sp>
    <dsp:sp modelId="{D31E5627-7AC6-46A7-A0E2-BBA3D03E4FEC}">
      <dsp:nvSpPr>
        <dsp:cNvPr id="0" name=""/>
        <dsp:cNvSpPr/>
      </dsp:nvSpPr>
      <dsp:spPr>
        <a:xfrm>
          <a:off x="1199144" y="-1006"/>
          <a:ext cx="6860011" cy="6860011"/>
        </a:xfrm>
        <a:prstGeom prst="circularArrow">
          <a:avLst>
            <a:gd name="adj1" fmla="val 6901"/>
            <a:gd name="adj2" fmla="val 465234"/>
            <a:gd name="adj3" fmla="val 11349912"/>
            <a:gd name="adj4" fmla="val 9784854"/>
            <a:gd name="adj5" fmla="val 805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F4BAB2-9C1C-46F0-8902-3C3327C21657}">
      <dsp:nvSpPr>
        <dsp:cNvPr id="0" name=""/>
        <dsp:cNvSpPr/>
      </dsp:nvSpPr>
      <dsp:spPr>
        <a:xfrm>
          <a:off x="1352598" y="152447"/>
          <a:ext cx="2427591" cy="2427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j-lt"/>
            </a:rPr>
            <a:t>Security: </a:t>
          </a:r>
        </a:p>
        <a:p>
          <a:pPr marL="0" lvl="0" indent="0" algn="ctr" defTabSz="977900">
            <a:lnSpc>
              <a:spcPct val="90000"/>
            </a:lnSpc>
            <a:spcBef>
              <a:spcPct val="0"/>
            </a:spcBef>
            <a:spcAft>
              <a:spcPct val="35000"/>
            </a:spcAft>
            <a:buNone/>
          </a:pPr>
          <a:r>
            <a:rPr lang="en-US" sz="2200" kern="1200" dirty="0">
              <a:latin typeface="+mj-lt"/>
            </a:rPr>
            <a:t>Robust data privacy and cybersecurity measures to protect patient information.</a:t>
          </a:r>
        </a:p>
      </dsp:txBody>
      <dsp:txXfrm>
        <a:off x="1352598" y="152447"/>
        <a:ext cx="2427591" cy="2427591"/>
      </dsp:txXfrm>
    </dsp:sp>
    <dsp:sp modelId="{53B5B332-E084-48DF-9513-321ABF8E317F}">
      <dsp:nvSpPr>
        <dsp:cNvPr id="0" name=""/>
        <dsp:cNvSpPr/>
      </dsp:nvSpPr>
      <dsp:spPr>
        <a:xfrm>
          <a:off x="1246752" y="-251"/>
          <a:ext cx="6860011" cy="6860011"/>
        </a:xfrm>
        <a:prstGeom prst="circularArrow">
          <a:avLst>
            <a:gd name="adj1" fmla="val 6901"/>
            <a:gd name="adj2" fmla="val 465234"/>
            <a:gd name="adj3" fmla="val 16749912"/>
            <a:gd name="adj4" fmla="val 15184854"/>
            <a:gd name="adj5" fmla="val 805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23701F-6DED-4AEF-BAE5-0F9FC77922E4}" type="datetimeFigureOut">
              <a:rPr lang="en-US" smtClean="0"/>
              <a:t>4/30/2024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DC855F-E52E-4482-B2F8-826DF2C3A145}" type="slidenum">
              <a:rPr lang="en-US" smtClean="0"/>
              <a:t>‹#›</a:t>
            </a:fld>
            <a:endParaRPr lang="en-US"/>
          </a:p>
        </p:txBody>
      </p:sp>
    </p:spTree>
    <p:extLst>
      <p:ext uri="{BB962C8B-B14F-4D97-AF65-F5344CB8AC3E}">
        <p14:creationId xmlns:p14="http://schemas.microsoft.com/office/powerpoint/2010/main" val="1655474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DC855F-E52E-4482-B2F8-826DF2C3A145}" type="slidenum">
              <a:rPr lang="en-US" smtClean="0"/>
              <a:t>22</a:t>
            </a:fld>
            <a:endParaRPr lang="en-US"/>
          </a:p>
        </p:txBody>
      </p:sp>
    </p:spTree>
    <p:extLst>
      <p:ext uri="{BB962C8B-B14F-4D97-AF65-F5344CB8AC3E}">
        <p14:creationId xmlns:p14="http://schemas.microsoft.com/office/powerpoint/2010/main" val="479119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8D1474-2B75-438F-9658-549336A670CF}"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E606-46D6-4E77-BD4B-AE4B855DAAE0}" type="slidenum">
              <a:rPr lang="en-US" smtClean="0"/>
              <a:t>‹#›</a:t>
            </a:fld>
            <a:endParaRPr lang="en-US"/>
          </a:p>
        </p:txBody>
      </p:sp>
    </p:spTree>
    <p:extLst>
      <p:ext uri="{BB962C8B-B14F-4D97-AF65-F5344CB8AC3E}">
        <p14:creationId xmlns:p14="http://schemas.microsoft.com/office/powerpoint/2010/main" val="969044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8D1474-2B75-438F-9658-549336A670CF}" type="datetimeFigureOut">
              <a:rPr lang="en-US" smtClean="0"/>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07E606-46D6-4E77-BD4B-AE4B855DAAE0}" type="slidenum">
              <a:rPr lang="en-US" smtClean="0"/>
              <a:t>‹#›</a:t>
            </a:fld>
            <a:endParaRPr lang="en-US"/>
          </a:p>
        </p:txBody>
      </p:sp>
    </p:spTree>
    <p:extLst>
      <p:ext uri="{BB962C8B-B14F-4D97-AF65-F5344CB8AC3E}">
        <p14:creationId xmlns:p14="http://schemas.microsoft.com/office/powerpoint/2010/main" val="1169161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8D1474-2B75-438F-9658-549336A670CF}"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E606-46D6-4E77-BD4B-AE4B855DAAE0}" type="slidenum">
              <a:rPr lang="en-US" smtClean="0"/>
              <a:t>‹#›</a:t>
            </a:fld>
            <a:endParaRPr lang="en-US"/>
          </a:p>
        </p:txBody>
      </p:sp>
    </p:spTree>
    <p:extLst>
      <p:ext uri="{BB962C8B-B14F-4D97-AF65-F5344CB8AC3E}">
        <p14:creationId xmlns:p14="http://schemas.microsoft.com/office/powerpoint/2010/main" val="1674312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8D1474-2B75-438F-9658-549336A670CF}"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E606-46D6-4E77-BD4B-AE4B855DAAE0}"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48981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D1474-2B75-438F-9658-549336A670CF}"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E606-46D6-4E77-BD4B-AE4B855DAAE0}" type="slidenum">
              <a:rPr lang="en-US" smtClean="0"/>
              <a:t>‹#›</a:t>
            </a:fld>
            <a:endParaRPr lang="en-US"/>
          </a:p>
        </p:txBody>
      </p:sp>
    </p:spTree>
    <p:extLst>
      <p:ext uri="{BB962C8B-B14F-4D97-AF65-F5344CB8AC3E}">
        <p14:creationId xmlns:p14="http://schemas.microsoft.com/office/powerpoint/2010/main" val="1890906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8D1474-2B75-438F-9658-549336A670CF}" type="datetimeFigureOut">
              <a:rPr lang="en-US" smtClean="0"/>
              <a:t>4/30/2024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E606-46D6-4E77-BD4B-AE4B855DAAE0}" type="slidenum">
              <a:rPr lang="en-US" smtClean="0"/>
              <a:t>‹#›</a:t>
            </a:fld>
            <a:endParaRPr lang="en-US"/>
          </a:p>
        </p:txBody>
      </p:sp>
    </p:spTree>
    <p:extLst>
      <p:ext uri="{BB962C8B-B14F-4D97-AF65-F5344CB8AC3E}">
        <p14:creationId xmlns:p14="http://schemas.microsoft.com/office/powerpoint/2010/main" val="2519057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8D1474-2B75-438F-9658-549336A670CF}" type="datetimeFigureOut">
              <a:rPr lang="en-US" smtClean="0"/>
              <a:t>4/30/2024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E606-46D6-4E77-BD4B-AE4B855DAAE0}" type="slidenum">
              <a:rPr lang="en-US" smtClean="0"/>
              <a:t>‹#›</a:t>
            </a:fld>
            <a:endParaRPr lang="en-US"/>
          </a:p>
        </p:txBody>
      </p:sp>
    </p:spTree>
    <p:extLst>
      <p:ext uri="{BB962C8B-B14F-4D97-AF65-F5344CB8AC3E}">
        <p14:creationId xmlns:p14="http://schemas.microsoft.com/office/powerpoint/2010/main" val="3098151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8D1474-2B75-438F-9658-549336A670CF}"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E606-46D6-4E77-BD4B-AE4B855DAAE0}" type="slidenum">
              <a:rPr lang="en-US" smtClean="0"/>
              <a:t>‹#›</a:t>
            </a:fld>
            <a:endParaRPr lang="en-US"/>
          </a:p>
        </p:txBody>
      </p:sp>
    </p:spTree>
    <p:extLst>
      <p:ext uri="{BB962C8B-B14F-4D97-AF65-F5344CB8AC3E}">
        <p14:creationId xmlns:p14="http://schemas.microsoft.com/office/powerpoint/2010/main" val="3324701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8D1474-2B75-438F-9658-549336A670CF}"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E606-46D6-4E77-BD4B-AE4B855DAAE0}" type="slidenum">
              <a:rPr lang="en-US" smtClean="0"/>
              <a:t>‹#›</a:t>
            </a:fld>
            <a:endParaRPr lang="en-US"/>
          </a:p>
        </p:txBody>
      </p:sp>
    </p:spTree>
    <p:extLst>
      <p:ext uri="{BB962C8B-B14F-4D97-AF65-F5344CB8AC3E}">
        <p14:creationId xmlns:p14="http://schemas.microsoft.com/office/powerpoint/2010/main" val="2768259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08D1474-2B75-438F-9658-549336A670CF}"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E606-46D6-4E77-BD4B-AE4B855DAAE0}" type="slidenum">
              <a:rPr lang="en-US" smtClean="0"/>
              <a:t>‹#›</a:t>
            </a:fld>
            <a:endParaRPr lang="en-US"/>
          </a:p>
        </p:txBody>
      </p:sp>
    </p:spTree>
    <p:extLst>
      <p:ext uri="{BB962C8B-B14F-4D97-AF65-F5344CB8AC3E}">
        <p14:creationId xmlns:p14="http://schemas.microsoft.com/office/powerpoint/2010/main" val="2728262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D1474-2B75-438F-9658-549336A670CF}"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E606-46D6-4E77-BD4B-AE4B855DAAE0}" type="slidenum">
              <a:rPr lang="en-US" smtClean="0"/>
              <a:t>‹#›</a:t>
            </a:fld>
            <a:endParaRPr lang="en-US"/>
          </a:p>
        </p:txBody>
      </p:sp>
    </p:spTree>
    <p:extLst>
      <p:ext uri="{BB962C8B-B14F-4D97-AF65-F5344CB8AC3E}">
        <p14:creationId xmlns:p14="http://schemas.microsoft.com/office/powerpoint/2010/main" val="3198896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8D1474-2B75-438F-9658-549336A670CF}" type="datetimeFigureOut">
              <a:rPr lang="en-US" smtClean="0"/>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07E606-46D6-4E77-BD4B-AE4B855DAAE0}" type="slidenum">
              <a:rPr lang="en-US" smtClean="0"/>
              <a:t>‹#›</a:t>
            </a:fld>
            <a:endParaRPr lang="en-US"/>
          </a:p>
        </p:txBody>
      </p:sp>
    </p:spTree>
    <p:extLst>
      <p:ext uri="{BB962C8B-B14F-4D97-AF65-F5344CB8AC3E}">
        <p14:creationId xmlns:p14="http://schemas.microsoft.com/office/powerpoint/2010/main" val="3703022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8D1474-2B75-438F-9658-549336A670CF}" type="datetimeFigureOut">
              <a:rPr lang="en-US" smtClean="0"/>
              <a:t>4/30/2024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07E606-46D6-4E77-BD4B-AE4B855DAAE0}" type="slidenum">
              <a:rPr lang="en-US" smtClean="0"/>
              <a:t>‹#›</a:t>
            </a:fld>
            <a:endParaRPr lang="en-US"/>
          </a:p>
        </p:txBody>
      </p:sp>
    </p:spTree>
    <p:extLst>
      <p:ext uri="{BB962C8B-B14F-4D97-AF65-F5344CB8AC3E}">
        <p14:creationId xmlns:p14="http://schemas.microsoft.com/office/powerpoint/2010/main" val="1681169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08D1474-2B75-438F-9658-549336A670CF}" type="datetimeFigureOut">
              <a:rPr lang="en-US" smtClean="0"/>
              <a:t>4/30/2024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107E606-46D6-4E77-BD4B-AE4B855DAAE0}" type="slidenum">
              <a:rPr lang="en-US" smtClean="0"/>
              <a:t>‹#›</a:t>
            </a:fld>
            <a:endParaRPr lang="en-US"/>
          </a:p>
        </p:txBody>
      </p:sp>
    </p:spTree>
    <p:extLst>
      <p:ext uri="{BB962C8B-B14F-4D97-AF65-F5344CB8AC3E}">
        <p14:creationId xmlns:p14="http://schemas.microsoft.com/office/powerpoint/2010/main" val="1896978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08D1474-2B75-438F-9658-549336A670CF}" type="datetimeFigureOut">
              <a:rPr lang="en-US" smtClean="0"/>
              <a:t>4/30/2024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107E606-46D6-4E77-BD4B-AE4B855DAAE0}" type="slidenum">
              <a:rPr lang="en-US" smtClean="0"/>
              <a:t>‹#›</a:t>
            </a:fld>
            <a:endParaRPr lang="en-US"/>
          </a:p>
        </p:txBody>
      </p:sp>
    </p:spTree>
    <p:extLst>
      <p:ext uri="{BB962C8B-B14F-4D97-AF65-F5344CB8AC3E}">
        <p14:creationId xmlns:p14="http://schemas.microsoft.com/office/powerpoint/2010/main" val="69229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08D1474-2B75-438F-9658-549336A670CF}" type="datetimeFigureOut">
              <a:rPr lang="en-US" smtClean="0"/>
              <a:t>4/30/2024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107E606-46D6-4E77-BD4B-AE4B855DAAE0}" type="slidenum">
              <a:rPr lang="en-US" smtClean="0"/>
              <a:t>‹#›</a:t>
            </a:fld>
            <a:endParaRPr lang="en-US"/>
          </a:p>
        </p:txBody>
      </p:sp>
    </p:spTree>
    <p:extLst>
      <p:ext uri="{BB962C8B-B14F-4D97-AF65-F5344CB8AC3E}">
        <p14:creationId xmlns:p14="http://schemas.microsoft.com/office/powerpoint/2010/main" val="3891622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8D1474-2B75-438F-9658-549336A670CF}" type="datetimeFigureOut">
              <a:rPr lang="en-US" smtClean="0"/>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07E606-46D6-4E77-BD4B-AE4B855DAAE0}" type="slidenum">
              <a:rPr lang="en-US" smtClean="0"/>
              <a:t>‹#›</a:t>
            </a:fld>
            <a:endParaRPr lang="en-US"/>
          </a:p>
        </p:txBody>
      </p:sp>
    </p:spTree>
    <p:extLst>
      <p:ext uri="{BB962C8B-B14F-4D97-AF65-F5344CB8AC3E}">
        <p14:creationId xmlns:p14="http://schemas.microsoft.com/office/powerpoint/2010/main" val="3976236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8D1474-2B75-438F-9658-549336A670CF}" type="datetimeFigureOut">
              <a:rPr lang="en-US" smtClean="0"/>
              <a:t>4/30/2024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107E606-46D6-4E77-BD4B-AE4B855DAAE0}" type="slidenum">
              <a:rPr lang="en-US" smtClean="0"/>
              <a:t>‹#›</a:t>
            </a:fld>
            <a:endParaRPr lang="en-US"/>
          </a:p>
        </p:txBody>
      </p:sp>
    </p:spTree>
    <p:extLst>
      <p:ext uri="{BB962C8B-B14F-4D97-AF65-F5344CB8AC3E}">
        <p14:creationId xmlns:p14="http://schemas.microsoft.com/office/powerpoint/2010/main" val="42006090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8.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8.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8.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8.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8.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8.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8.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8.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8.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8.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8.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9987-38BA-7516-9800-344EFC0BFCC8}"/>
              </a:ext>
            </a:extLst>
          </p:cNvPr>
          <p:cNvSpPr>
            <a:spLocks noGrp="1"/>
          </p:cNvSpPr>
          <p:nvPr>
            <p:ph type="ctrTitle"/>
          </p:nvPr>
        </p:nvSpPr>
        <p:spPr>
          <a:xfrm>
            <a:off x="5225532" y="993649"/>
            <a:ext cx="6623568" cy="1616202"/>
          </a:xfrm>
        </p:spPr>
        <p:txBody>
          <a:bodyPr>
            <a:normAutofit fontScale="90000"/>
          </a:bodyPr>
          <a:lstStyle/>
          <a:p>
            <a:pPr algn="ctr"/>
            <a:r>
              <a:rPr lang="en-US" sz="5500" dirty="0">
                <a:latin typeface="Times New Roman" panose="02020603050405020304" pitchFamily="18" charset="0"/>
                <a:cs typeface="Times New Roman" panose="02020603050405020304" pitchFamily="18" charset="0"/>
              </a:rPr>
              <a:t>Early Disease Detection System using AI/ML</a:t>
            </a:r>
          </a:p>
        </p:txBody>
      </p:sp>
      <p:sp>
        <p:nvSpPr>
          <p:cNvPr id="3" name="Subtitle 2">
            <a:extLst>
              <a:ext uri="{FF2B5EF4-FFF2-40B4-BE49-F238E27FC236}">
                <a16:creationId xmlns:a16="http://schemas.microsoft.com/office/drawing/2014/main" id="{7DAB1F2E-6395-168F-AF1B-CE22E8B7DF48}"/>
              </a:ext>
            </a:extLst>
          </p:cNvPr>
          <p:cNvSpPr>
            <a:spLocks noGrp="1"/>
          </p:cNvSpPr>
          <p:nvPr>
            <p:ph type="subTitle" idx="1"/>
          </p:nvPr>
        </p:nvSpPr>
        <p:spPr>
          <a:xfrm>
            <a:off x="6923982" y="4519474"/>
            <a:ext cx="6037903" cy="2338526"/>
          </a:xfrm>
        </p:spPr>
        <p:txBody>
          <a:bodyPr>
            <a:normAutofit/>
          </a:bodyPr>
          <a:lstStyle/>
          <a:p>
            <a:r>
              <a:rPr lang="en-US" sz="2000" dirty="0">
                <a:solidFill>
                  <a:schemeClr val="tx1"/>
                </a:solidFill>
                <a:latin typeface="Times New Roman" panose="02020603050405020304" pitchFamily="18" charset="0"/>
                <a:cs typeface="Times New Roman" panose="02020603050405020304" pitchFamily="18" charset="0"/>
              </a:rPr>
              <a:t>Submitted by: </a:t>
            </a:r>
          </a:p>
          <a:p>
            <a:r>
              <a:rPr lang="en-US" sz="2000" dirty="0">
                <a:solidFill>
                  <a:schemeClr val="tx1"/>
                </a:solidFill>
                <a:latin typeface="Times New Roman" panose="02020603050405020304" pitchFamily="18" charset="0"/>
                <a:cs typeface="Times New Roman" panose="02020603050405020304" pitchFamily="18" charset="0"/>
              </a:rPr>
              <a:t>Aekansh Khandelwal    21BCS8544</a:t>
            </a:r>
          </a:p>
          <a:p>
            <a:pPr algn="just"/>
            <a:r>
              <a:rPr lang="en-US" sz="2000" dirty="0">
                <a:solidFill>
                  <a:schemeClr val="tx1"/>
                </a:solidFill>
                <a:latin typeface="Times New Roman" panose="02020603050405020304" pitchFamily="18" charset="0"/>
                <a:cs typeface="Times New Roman" panose="02020603050405020304" pitchFamily="18" charset="0"/>
              </a:rPr>
              <a:t>Parul Gogia                          21BCS4234</a:t>
            </a:r>
          </a:p>
          <a:p>
            <a:r>
              <a:rPr lang="en-US" sz="2000" dirty="0">
                <a:solidFill>
                  <a:schemeClr val="tx1"/>
                </a:solidFill>
                <a:latin typeface="Times New Roman" panose="02020603050405020304" pitchFamily="18" charset="0"/>
                <a:cs typeface="Times New Roman" panose="02020603050405020304" pitchFamily="18" charset="0"/>
              </a:rPr>
              <a:t>Rishabh Raj                          21BCS8350</a:t>
            </a:r>
          </a:p>
          <a:p>
            <a:r>
              <a:rPr lang="en-US" sz="2000" dirty="0">
                <a:solidFill>
                  <a:schemeClr val="tx1"/>
                </a:solidFill>
                <a:latin typeface="Times New Roman" panose="02020603050405020304" pitchFamily="18" charset="0"/>
                <a:cs typeface="Times New Roman" panose="02020603050405020304" pitchFamily="18" charset="0"/>
              </a:rPr>
              <a:t>Shubham                                21BCS8726 </a:t>
            </a:r>
          </a:p>
          <a:p>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7" name="Graphic 6" descr="Stethoscope">
            <a:extLst>
              <a:ext uri="{FF2B5EF4-FFF2-40B4-BE49-F238E27FC236}">
                <a16:creationId xmlns:a16="http://schemas.microsoft.com/office/drawing/2014/main" id="{D7A752DF-F95F-C107-F1CC-44941912CC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177" y="1695799"/>
            <a:ext cx="3458249" cy="3458249"/>
          </a:xfrm>
          <a:prstGeom prst="rect">
            <a:avLst/>
          </a:prstGeom>
        </p:spPr>
      </p:pic>
      <p:pic>
        <p:nvPicPr>
          <p:cNvPr id="1026" name="Picture 2">
            <a:extLst>
              <a:ext uri="{FF2B5EF4-FFF2-40B4-BE49-F238E27FC236}">
                <a16:creationId xmlns:a16="http://schemas.microsoft.com/office/drawing/2014/main" id="{57152872-B795-DDCE-E1C5-A1D9C31437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9164" y="0"/>
            <a:ext cx="76061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642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CE17-DF10-B7D7-D4D4-07C8454824DF}"/>
              </a:ext>
            </a:extLst>
          </p:cNvPr>
          <p:cNvSpPr>
            <a:spLocks noGrp="1"/>
          </p:cNvSpPr>
          <p:nvPr>
            <p:ph type="title"/>
          </p:nvPr>
        </p:nvSpPr>
        <p:spPr>
          <a:xfrm>
            <a:off x="1206498" y="556995"/>
            <a:ext cx="8947151" cy="1133693"/>
          </a:xfrm>
        </p:spPr>
        <p:style>
          <a:lnRef idx="2">
            <a:schemeClr val="accent1">
              <a:shade val="15000"/>
            </a:schemeClr>
          </a:lnRef>
          <a:fillRef idx="1">
            <a:schemeClr val="accent1"/>
          </a:fillRef>
          <a:effectRef idx="0">
            <a:schemeClr val="accent1"/>
          </a:effectRef>
          <a:fontRef idx="minor">
            <a:schemeClr val="lt1"/>
          </a:fontRef>
        </p:style>
        <p:txBody>
          <a:bodyPr anchor="b">
            <a:normAutofit fontScale="90000"/>
          </a:bodyPr>
          <a:lstStyle/>
          <a:p>
            <a:pPr algn="ctr"/>
            <a:r>
              <a:rPr lang="en-US" sz="3600" dirty="0">
                <a:latin typeface="Times New Roman" panose="02020603050405020304" pitchFamily="18" charset="0"/>
                <a:cs typeface="Times New Roman" panose="02020603050405020304" pitchFamily="18" charset="0"/>
              </a:rPr>
              <a:t>Analysis of Features</a:t>
            </a:r>
            <a:br>
              <a:rPr lang="en-US" sz="3600"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67ABAD12-7ABC-0399-0229-7F25C2F13585}"/>
              </a:ext>
            </a:extLst>
          </p:cNvPr>
          <p:cNvGraphicFramePr>
            <a:graphicFrameLocks noGrp="1"/>
          </p:cNvGraphicFramePr>
          <p:nvPr>
            <p:ph idx="1"/>
            <p:extLst>
              <p:ext uri="{D42A27DB-BD31-4B8C-83A1-F6EECF244321}">
                <p14:modId xmlns:p14="http://schemas.microsoft.com/office/powerpoint/2010/main" val="3510965552"/>
              </p:ext>
            </p:extLst>
          </p:nvPr>
        </p:nvGraphicFramePr>
        <p:xfrm>
          <a:off x="1103313" y="2052638"/>
          <a:ext cx="89471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0FB93CFF-B49B-D6B7-F00C-679F7BE66A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9164" y="9525"/>
            <a:ext cx="76061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808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93CB-7232-D90C-589B-E3D2CA847944}"/>
              </a:ext>
            </a:extLst>
          </p:cNvPr>
          <p:cNvSpPr>
            <a:spLocks noGrp="1"/>
          </p:cNvSpPr>
          <p:nvPr>
            <p:ph type="title"/>
          </p:nvPr>
        </p:nvSpPr>
        <p:spPr>
          <a:xfrm>
            <a:off x="1043631" y="819423"/>
            <a:ext cx="10173010" cy="1554480"/>
          </a:xfrm>
        </p:spPr>
        <p:txBody>
          <a:bodyPr anchor="ctr">
            <a:normAutofit/>
          </a:bodyPr>
          <a:lstStyle/>
          <a:p>
            <a:r>
              <a:rPr lang="en-US" sz="4800" dirty="0"/>
              <a:t>Constraint Identification</a:t>
            </a:r>
            <a:br>
              <a:rPr lang="en-US" sz="4800" dirty="0"/>
            </a:br>
            <a:endParaRPr lang="en-US" sz="4800" dirty="0"/>
          </a:p>
        </p:txBody>
      </p:sp>
      <p:graphicFrame>
        <p:nvGraphicFramePr>
          <p:cNvPr id="5" name="Content Placeholder 2">
            <a:extLst>
              <a:ext uri="{FF2B5EF4-FFF2-40B4-BE49-F238E27FC236}">
                <a16:creationId xmlns:a16="http://schemas.microsoft.com/office/drawing/2014/main" id="{8521447B-5075-8434-7637-D8FEAF9EB934}"/>
              </a:ext>
            </a:extLst>
          </p:cNvPr>
          <p:cNvGraphicFramePr>
            <a:graphicFrameLocks noGrp="1"/>
          </p:cNvGraphicFramePr>
          <p:nvPr>
            <p:ph idx="1"/>
            <p:extLst>
              <p:ext uri="{D42A27DB-BD31-4B8C-83A1-F6EECF244321}">
                <p14:modId xmlns:p14="http://schemas.microsoft.com/office/powerpoint/2010/main" val="2195771590"/>
              </p:ext>
            </p:extLst>
          </p:nvPr>
        </p:nvGraphicFramePr>
        <p:xfrm>
          <a:off x="102477" y="1905000"/>
          <a:ext cx="11682248" cy="4811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0F4FEF-6C8A-C39E-B51A-B84CB03F34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9164" y="9525"/>
            <a:ext cx="76061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229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ACFBA-216C-5130-C4C0-2D68A683B57E}"/>
              </a:ext>
            </a:extLst>
          </p:cNvPr>
          <p:cNvSpPr>
            <a:spLocks noGrp="1"/>
          </p:cNvSpPr>
          <p:nvPr>
            <p:ph type="title"/>
          </p:nvPr>
        </p:nvSpPr>
        <p:spPr>
          <a:xfrm>
            <a:off x="4803366" y="2652690"/>
            <a:ext cx="2502310" cy="1300185"/>
          </a:xfrm>
          <a:solidFill>
            <a:schemeClr val="accent1"/>
          </a:solidFill>
          <a:ln>
            <a:solidFill>
              <a:schemeClr val="tx1"/>
            </a:solidFill>
          </a:ln>
        </p:spPr>
        <p:txBody>
          <a:bodyPr>
            <a:noAutofit/>
          </a:bodyPr>
          <a:lstStyle/>
          <a:p>
            <a:pPr algn="ctr"/>
            <a:r>
              <a:rPr lang="en-US" sz="3600" dirty="0"/>
              <a:t>Design Selection</a:t>
            </a:r>
            <a:br>
              <a:rPr lang="en-US" sz="3600" dirty="0"/>
            </a:br>
            <a:endParaRPr lang="en-US" sz="3600" dirty="0"/>
          </a:p>
        </p:txBody>
      </p:sp>
      <p:graphicFrame>
        <p:nvGraphicFramePr>
          <p:cNvPr id="5" name="Content Placeholder 2">
            <a:extLst>
              <a:ext uri="{FF2B5EF4-FFF2-40B4-BE49-F238E27FC236}">
                <a16:creationId xmlns:a16="http://schemas.microsoft.com/office/drawing/2014/main" id="{377C4FA0-4C5D-E0A3-CD15-5250E7B49C91}"/>
              </a:ext>
            </a:extLst>
          </p:cNvPr>
          <p:cNvGraphicFramePr>
            <a:graphicFrameLocks noGrp="1"/>
          </p:cNvGraphicFramePr>
          <p:nvPr>
            <p:ph idx="1"/>
            <p:extLst>
              <p:ext uri="{D42A27DB-BD31-4B8C-83A1-F6EECF244321}">
                <p14:modId xmlns:p14="http://schemas.microsoft.com/office/powerpoint/2010/main" val="1282006930"/>
              </p:ext>
            </p:extLst>
          </p:nvPr>
        </p:nvGraphicFramePr>
        <p:xfrm>
          <a:off x="1390651" y="0"/>
          <a:ext cx="9258300" cy="6857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3C0335AB-F0EC-B3FA-8DCB-854F6DF9B5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9164" y="0"/>
            <a:ext cx="76061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44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1A0DC-F952-AA58-0D99-330128066792}"/>
              </a:ext>
            </a:extLst>
          </p:cNvPr>
          <p:cNvSpPr>
            <a:spLocks noGrp="1"/>
          </p:cNvSpPr>
          <p:nvPr>
            <p:ph type="title"/>
          </p:nvPr>
        </p:nvSpPr>
        <p:spPr>
          <a:xfrm>
            <a:off x="1113810" y="-285750"/>
            <a:ext cx="4036334" cy="7467600"/>
          </a:xfrm>
          <a:solidFill>
            <a:schemeClr val="accent1"/>
          </a:solidFill>
        </p:spPr>
        <p:txBody>
          <a:bodyPr vert="horz" lIns="91440" tIns="45720" rIns="91440" bIns="45720" rtlCol="0" anchor="t">
            <a:normAutofit/>
          </a:bodyPr>
          <a:lstStyle/>
          <a:p>
            <a:pPr algn="ctr"/>
            <a:br>
              <a:rPr lang="en-US" sz="5400" kern="1200" dirty="0">
                <a:solidFill>
                  <a:schemeClr val="bg2"/>
                </a:solidFill>
                <a:latin typeface="+mj-lt"/>
                <a:ea typeface="+mj-ea"/>
                <a:cs typeface="+mj-cs"/>
              </a:rPr>
            </a:br>
            <a:br>
              <a:rPr lang="en-US" sz="5400" kern="1200" dirty="0">
                <a:solidFill>
                  <a:schemeClr val="bg2"/>
                </a:solidFill>
                <a:latin typeface="+mj-lt"/>
                <a:ea typeface="+mj-ea"/>
                <a:cs typeface="+mj-cs"/>
              </a:rPr>
            </a:br>
            <a:br>
              <a:rPr lang="en-US" sz="5400" kern="1200" dirty="0">
                <a:solidFill>
                  <a:schemeClr val="bg2"/>
                </a:solidFill>
                <a:latin typeface="+mj-lt"/>
                <a:ea typeface="+mj-ea"/>
                <a:cs typeface="+mj-cs"/>
              </a:rPr>
            </a:br>
            <a:r>
              <a:rPr lang="en-US" sz="5400" kern="1200" dirty="0">
                <a:solidFill>
                  <a:schemeClr val="bg2"/>
                </a:solidFill>
                <a:latin typeface="+mj-lt"/>
                <a:ea typeface="+mj-ea"/>
                <a:cs typeface="+mj-cs"/>
              </a:rPr>
              <a:t>Preliminary Design</a:t>
            </a:r>
            <a:br>
              <a:rPr lang="en-US" sz="5400" b="1" kern="1200" dirty="0">
                <a:solidFill>
                  <a:schemeClr val="bg2"/>
                </a:solidFill>
                <a:latin typeface="+mj-lt"/>
                <a:ea typeface="+mj-ea"/>
                <a:cs typeface="+mj-cs"/>
              </a:rPr>
            </a:br>
            <a:endParaRPr lang="en-US" sz="5400" kern="1200" dirty="0">
              <a:solidFill>
                <a:schemeClr val="bg2"/>
              </a:solidFill>
              <a:latin typeface="+mj-lt"/>
              <a:ea typeface="+mj-ea"/>
              <a:cs typeface="+mj-cs"/>
            </a:endParaRPr>
          </a:p>
        </p:txBody>
      </p:sp>
      <p:pic>
        <p:nvPicPr>
          <p:cNvPr id="8" name="Content Placeholder 5" descr="A diagram of a health discharging system&#10;&#10;Description automatically generated">
            <a:extLst>
              <a:ext uri="{FF2B5EF4-FFF2-40B4-BE49-F238E27FC236}">
                <a16:creationId xmlns:a16="http://schemas.microsoft.com/office/drawing/2014/main" id="{D529785A-F832-E7AE-6CE4-93492DDDAC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1542" y="1575828"/>
            <a:ext cx="5536001" cy="4581040"/>
          </a:xfrm>
          <a:prstGeom prst="rect">
            <a:avLst/>
          </a:prstGeom>
        </p:spPr>
      </p:pic>
      <p:pic>
        <p:nvPicPr>
          <p:cNvPr id="3" name="Picture 2">
            <a:extLst>
              <a:ext uri="{FF2B5EF4-FFF2-40B4-BE49-F238E27FC236}">
                <a16:creationId xmlns:a16="http://schemas.microsoft.com/office/drawing/2014/main" id="{EDDAA0C0-6C24-3B70-B9AE-F222EA486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9164" y="0"/>
            <a:ext cx="76061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960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1FB8C-8E4C-F9F9-98A6-2B65E0A7B7D8}"/>
              </a:ext>
            </a:extLst>
          </p:cNvPr>
          <p:cNvSpPr>
            <a:spLocks noGrp="1"/>
          </p:cNvSpPr>
          <p:nvPr>
            <p:ph type="title"/>
          </p:nvPr>
        </p:nvSpPr>
        <p:spPr>
          <a:xfrm>
            <a:off x="646111" y="4934465"/>
            <a:ext cx="11018667" cy="1470817"/>
          </a:xfrm>
          <a:solidFill>
            <a:schemeClr val="accent1"/>
          </a:solidFill>
        </p:spPr>
        <p:txBody>
          <a:bodyPr/>
          <a:lstStyle/>
          <a:p>
            <a:r>
              <a:rPr lang="en-US" dirty="0">
                <a:solidFill>
                  <a:schemeClr val="bg2"/>
                </a:solidFill>
              </a:rPr>
              <a:t>Graphical Representation </a:t>
            </a:r>
          </a:p>
        </p:txBody>
      </p:sp>
      <p:pic>
        <p:nvPicPr>
          <p:cNvPr id="4" name="Content Placeholder 5">
            <a:extLst>
              <a:ext uri="{FF2B5EF4-FFF2-40B4-BE49-F238E27FC236}">
                <a16:creationId xmlns:a16="http://schemas.microsoft.com/office/drawing/2014/main" id="{93EBA668-1665-8BAB-BD23-9AA3487459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9171" y="354228"/>
            <a:ext cx="6384830" cy="4410776"/>
          </a:xfrm>
          <a:prstGeom prst="rect">
            <a:avLst/>
          </a:prstGeom>
        </p:spPr>
      </p:pic>
      <p:pic>
        <p:nvPicPr>
          <p:cNvPr id="5" name="Picture 4">
            <a:extLst>
              <a:ext uri="{FF2B5EF4-FFF2-40B4-BE49-F238E27FC236}">
                <a16:creationId xmlns:a16="http://schemas.microsoft.com/office/drawing/2014/main" id="{E984D851-3927-7837-6081-1F8ED2BCF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9164" y="0"/>
            <a:ext cx="76061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369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55131-08E5-7D1F-87C3-8CD73E6FC0CF}"/>
              </a:ext>
            </a:extLst>
          </p:cNvPr>
          <p:cNvSpPr>
            <a:spLocks noGrp="1"/>
          </p:cNvSpPr>
          <p:nvPr>
            <p:ph type="title"/>
          </p:nvPr>
        </p:nvSpPr>
        <p:spPr>
          <a:xfrm>
            <a:off x="157655" y="1075456"/>
            <a:ext cx="2830186" cy="5002151"/>
          </a:xfrm>
          <a:solidFill>
            <a:schemeClr val="accent1"/>
          </a:solidFill>
        </p:spPr>
        <p:txBody>
          <a:bodyPr/>
          <a:lstStyle/>
          <a:p>
            <a:br>
              <a:rPr lang="en-US" dirty="0">
                <a:solidFill>
                  <a:schemeClr val="bg2"/>
                </a:solidFill>
                <a:latin typeface="Times New Roman" panose="02020603050405020304" pitchFamily="18" charset="0"/>
                <a:cs typeface="Times New Roman" panose="02020603050405020304" pitchFamily="18" charset="0"/>
              </a:rPr>
            </a:br>
            <a:br>
              <a:rPr lang="en-US" dirty="0">
                <a:solidFill>
                  <a:schemeClr val="bg2"/>
                </a:solidFill>
                <a:latin typeface="Times New Roman" panose="02020603050405020304" pitchFamily="18" charset="0"/>
                <a:cs typeface="Times New Roman" panose="02020603050405020304" pitchFamily="18" charset="0"/>
              </a:rPr>
            </a:br>
            <a:r>
              <a:rPr lang="en-US" dirty="0">
                <a:solidFill>
                  <a:schemeClr val="bg2"/>
                </a:solidFill>
                <a:latin typeface="Times New Roman" panose="02020603050405020304" pitchFamily="18" charset="0"/>
                <a:cs typeface="Times New Roman" panose="02020603050405020304" pitchFamily="18" charset="0"/>
              </a:rPr>
              <a:t>Result and Output</a:t>
            </a:r>
            <a:endParaRPr lang="en-US" dirty="0">
              <a:solidFill>
                <a:schemeClr val="bg2"/>
              </a:solidFill>
            </a:endParaRPr>
          </a:p>
        </p:txBody>
      </p:sp>
      <p:pic>
        <p:nvPicPr>
          <p:cNvPr id="4" name="Content Placeholder 6">
            <a:extLst>
              <a:ext uri="{FF2B5EF4-FFF2-40B4-BE49-F238E27FC236}">
                <a16:creationId xmlns:a16="http://schemas.microsoft.com/office/drawing/2014/main" id="{BF95D5D0-80B9-A9FF-B0E6-01CD14460D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6970" y="1789344"/>
            <a:ext cx="7702160" cy="4195762"/>
          </a:xfrm>
          <a:prstGeom prst="rect">
            <a:avLst/>
          </a:prstGeom>
        </p:spPr>
      </p:pic>
      <p:sp>
        <p:nvSpPr>
          <p:cNvPr id="6" name="TextBox 5">
            <a:extLst>
              <a:ext uri="{FF2B5EF4-FFF2-40B4-BE49-F238E27FC236}">
                <a16:creationId xmlns:a16="http://schemas.microsoft.com/office/drawing/2014/main" id="{8AD99270-5D6B-3E93-3049-9FCE542D7872}"/>
              </a:ext>
            </a:extLst>
          </p:cNvPr>
          <p:cNvSpPr txBox="1"/>
          <p:nvPr/>
        </p:nvSpPr>
        <p:spPr>
          <a:xfrm>
            <a:off x="4170292" y="1321741"/>
            <a:ext cx="6599180" cy="369332"/>
          </a:xfrm>
          <a:prstGeom prst="rect">
            <a:avLst/>
          </a:prstGeom>
          <a:noFill/>
        </p:spPr>
        <p:txBody>
          <a:bodyPr wrap="square">
            <a:spAutoFit/>
          </a:bodyPr>
          <a:lstStyle/>
          <a:p>
            <a:pPr lvl="0"/>
            <a:r>
              <a:rPr lang="en-US" sz="1800" dirty="0"/>
              <a:t>Decent accuracy of 83.18 is achieved with CNN Model</a:t>
            </a:r>
          </a:p>
        </p:txBody>
      </p:sp>
      <p:pic>
        <p:nvPicPr>
          <p:cNvPr id="7" name="Picture 6">
            <a:extLst>
              <a:ext uri="{FF2B5EF4-FFF2-40B4-BE49-F238E27FC236}">
                <a16:creationId xmlns:a16="http://schemas.microsoft.com/office/drawing/2014/main" id="{9D7C6558-5B7D-AC02-9FFD-A0B99F89F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9164" y="9525"/>
            <a:ext cx="76061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240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7E76C-2230-C956-9A68-A5CA8CB35BF4}"/>
              </a:ext>
            </a:extLst>
          </p:cNvPr>
          <p:cNvSpPr>
            <a:spLocks noGrp="1"/>
          </p:cNvSpPr>
          <p:nvPr>
            <p:ph type="title"/>
          </p:nvPr>
        </p:nvSpPr>
        <p:spPr>
          <a:xfrm>
            <a:off x="149772" y="918013"/>
            <a:ext cx="3030539" cy="5162550"/>
          </a:xfrm>
          <a:solidFill>
            <a:schemeClr val="accent1"/>
          </a:solidFill>
        </p:spPr>
        <p:txBody>
          <a:bodyPr/>
          <a:lstStyle/>
          <a:p>
            <a:pPr algn="ctr"/>
            <a:br>
              <a:rPr lang="en-US" dirty="0">
                <a:solidFill>
                  <a:schemeClr val="bg2"/>
                </a:solidFill>
                <a:latin typeface="Times New Roman" panose="02020603050405020304" pitchFamily="18" charset="0"/>
                <a:cs typeface="Times New Roman" panose="02020603050405020304" pitchFamily="18" charset="0"/>
              </a:rPr>
            </a:br>
            <a:br>
              <a:rPr lang="en-US" dirty="0">
                <a:solidFill>
                  <a:schemeClr val="bg2"/>
                </a:solidFill>
                <a:latin typeface="Times New Roman" panose="02020603050405020304" pitchFamily="18" charset="0"/>
                <a:cs typeface="Times New Roman" panose="02020603050405020304" pitchFamily="18" charset="0"/>
              </a:rPr>
            </a:br>
            <a:br>
              <a:rPr lang="en-US" dirty="0">
                <a:solidFill>
                  <a:schemeClr val="bg2"/>
                </a:solidFill>
                <a:latin typeface="Times New Roman" panose="02020603050405020304" pitchFamily="18" charset="0"/>
                <a:cs typeface="Times New Roman" panose="02020603050405020304" pitchFamily="18" charset="0"/>
              </a:rPr>
            </a:br>
            <a:r>
              <a:rPr lang="en-US" dirty="0">
                <a:solidFill>
                  <a:schemeClr val="bg2"/>
                </a:solidFill>
                <a:latin typeface="Times New Roman" panose="02020603050405020304" pitchFamily="18" charset="0"/>
                <a:cs typeface="Times New Roman" panose="02020603050405020304" pitchFamily="18" charset="0"/>
              </a:rPr>
              <a:t>Result and Output</a:t>
            </a:r>
            <a:endParaRPr lang="en-US" dirty="0">
              <a:solidFill>
                <a:schemeClr val="bg2"/>
              </a:solidFill>
            </a:endParaRPr>
          </a:p>
        </p:txBody>
      </p:sp>
      <p:pic>
        <p:nvPicPr>
          <p:cNvPr id="4" name="Content Placeholder 5">
            <a:extLst>
              <a:ext uri="{FF2B5EF4-FFF2-40B4-BE49-F238E27FC236}">
                <a16:creationId xmlns:a16="http://schemas.microsoft.com/office/drawing/2014/main" id="{AE312F0D-3C24-260A-4165-2C4C4879B4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2964" y="1604963"/>
            <a:ext cx="8058011" cy="4195762"/>
          </a:xfrm>
          <a:prstGeom prst="rect">
            <a:avLst/>
          </a:prstGeom>
        </p:spPr>
      </p:pic>
      <p:pic>
        <p:nvPicPr>
          <p:cNvPr id="5" name="Picture 4">
            <a:extLst>
              <a:ext uri="{FF2B5EF4-FFF2-40B4-BE49-F238E27FC236}">
                <a16:creationId xmlns:a16="http://schemas.microsoft.com/office/drawing/2014/main" id="{A1047617-32A3-193F-5D5F-C19F3B152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9164" y="0"/>
            <a:ext cx="76061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228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E17EB-D61A-A3EE-4FBA-D44A27A65E5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5D1894CB-9AFA-CF26-5DEF-F1771ECE8261}"/>
              </a:ext>
            </a:extLst>
          </p:cNvPr>
          <p:cNvSpPr>
            <a:spLocks noGrp="1"/>
          </p:cNvSpPr>
          <p:nvPr>
            <p:ph idx="1"/>
          </p:nvPr>
        </p:nvSpPr>
        <p:spPr/>
        <p:txBody>
          <a:bodyPr/>
          <a:lstStyle/>
          <a:p>
            <a:r>
              <a:rPr lang="en-US" dirty="0"/>
              <a:t> </a:t>
            </a:r>
          </a:p>
        </p:txBody>
      </p:sp>
      <p:sp>
        <p:nvSpPr>
          <p:cNvPr id="4" name="Title 1">
            <a:extLst>
              <a:ext uri="{FF2B5EF4-FFF2-40B4-BE49-F238E27FC236}">
                <a16:creationId xmlns:a16="http://schemas.microsoft.com/office/drawing/2014/main" id="{6BC67D42-801E-215A-A9E5-533CFE3D55F8}"/>
              </a:ext>
            </a:extLst>
          </p:cNvPr>
          <p:cNvSpPr txBox="1">
            <a:spLocks/>
          </p:cNvSpPr>
          <p:nvPr/>
        </p:nvSpPr>
        <p:spPr>
          <a:xfrm>
            <a:off x="149772" y="609601"/>
            <a:ext cx="3030539" cy="6011916"/>
          </a:xfrm>
          <a:prstGeom prst="rect">
            <a:avLst/>
          </a:prstGeom>
          <a:solidFill>
            <a:schemeClr val="accent1"/>
          </a:solidFill>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dirty="0">
                <a:solidFill>
                  <a:schemeClr val="bg2"/>
                </a:solidFill>
                <a:latin typeface="Times New Roman" panose="02020603050405020304" pitchFamily="18" charset="0"/>
                <a:cs typeface="Times New Roman" panose="02020603050405020304" pitchFamily="18" charset="0"/>
              </a:rPr>
            </a:br>
            <a:br>
              <a:rPr lang="en-US" dirty="0">
                <a:solidFill>
                  <a:schemeClr val="bg2"/>
                </a:solidFill>
                <a:latin typeface="Times New Roman" panose="02020603050405020304" pitchFamily="18" charset="0"/>
                <a:cs typeface="Times New Roman" panose="02020603050405020304" pitchFamily="18" charset="0"/>
              </a:rPr>
            </a:br>
            <a:br>
              <a:rPr lang="en-US" dirty="0">
                <a:solidFill>
                  <a:schemeClr val="bg2"/>
                </a:solidFill>
                <a:latin typeface="Times New Roman" panose="02020603050405020304" pitchFamily="18" charset="0"/>
                <a:cs typeface="Times New Roman" panose="02020603050405020304" pitchFamily="18" charset="0"/>
              </a:rPr>
            </a:br>
            <a:r>
              <a:rPr lang="en-US" dirty="0">
                <a:solidFill>
                  <a:schemeClr val="bg2"/>
                </a:solidFill>
                <a:latin typeface="Times New Roman" panose="02020603050405020304" pitchFamily="18" charset="0"/>
                <a:cs typeface="Times New Roman" panose="02020603050405020304" pitchFamily="18" charset="0"/>
              </a:rPr>
              <a:t>Result and Output</a:t>
            </a:r>
            <a:endParaRPr lang="en-US" dirty="0">
              <a:solidFill>
                <a:schemeClr val="bg2"/>
              </a:solidFill>
            </a:endParaRPr>
          </a:p>
        </p:txBody>
      </p:sp>
      <p:pic>
        <p:nvPicPr>
          <p:cNvPr id="6" name="Picture 5">
            <a:extLst>
              <a:ext uri="{FF2B5EF4-FFF2-40B4-BE49-F238E27FC236}">
                <a16:creationId xmlns:a16="http://schemas.microsoft.com/office/drawing/2014/main" id="{949D9FF5-16BC-8C09-8F44-FBC9331A1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9164" y="0"/>
            <a:ext cx="760617"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B82875FE-F174-57B0-47E8-66B6807E89EA}"/>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3676649" y="1355833"/>
            <a:ext cx="8013481" cy="5105591"/>
          </a:xfrm>
          <a:prstGeom prst="rect">
            <a:avLst/>
          </a:prstGeom>
        </p:spPr>
      </p:pic>
      <p:pic>
        <p:nvPicPr>
          <p:cNvPr id="5" name="Picture 4">
            <a:extLst>
              <a:ext uri="{FF2B5EF4-FFF2-40B4-BE49-F238E27FC236}">
                <a16:creationId xmlns:a16="http://schemas.microsoft.com/office/drawing/2014/main" id="{F237D774-7CDC-B704-B9AF-C5038D4A674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9374"/>
          <a:stretch/>
        </p:blipFill>
        <p:spPr bwMode="auto">
          <a:xfrm>
            <a:off x="3676649" y="1355833"/>
            <a:ext cx="8013481" cy="518362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28252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408F7-63F5-CF15-67CA-BF2D536D342C}"/>
              </a:ext>
            </a:extLst>
          </p:cNvPr>
          <p:cNvSpPr>
            <a:spLocks noGrp="1"/>
          </p:cNvSpPr>
          <p:nvPr>
            <p:ph type="title"/>
          </p:nvPr>
        </p:nvSpPr>
        <p:spPr/>
        <p:txBody>
          <a:bodyPr/>
          <a:lstStyle/>
          <a:p>
            <a:r>
              <a:rPr lang="en-US" dirty="0"/>
              <a:t> </a:t>
            </a:r>
          </a:p>
        </p:txBody>
      </p:sp>
      <p:sp>
        <p:nvSpPr>
          <p:cNvPr id="4" name="Title 1">
            <a:extLst>
              <a:ext uri="{FF2B5EF4-FFF2-40B4-BE49-F238E27FC236}">
                <a16:creationId xmlns:a16="http://schemas.microsoft.com/office/drawing/2014/main" id="{5DC30626-9EF0-0F9D-87BE-39F1442C77D8}"/>
              </a:ext>
            </a:extLst>
          </p:cNvPr>
          <p:cNvSpPr txBox="1">
            <a:spLocks/>
          </p:cNvSpPr>
          <p:nvPr/>
        </p:nvSpPr>
        <p:spPr>
          <a:xfrm>
            <a:off x="149772" y="452718"/>
            <a:ext cx="3030539" cy="6034791"/>
          </a:xfrm>
          <a:prstGeom prst="rect">
            <a:avLst/>
          </a:prstGeom>
          <a:solidFill>
            <a:schemeClr val="accent1"/>
          </a:solidFill>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dirty="0">
                <a:solidFill>
                  <a:schemeClr val="bg2"/>
                </a:solidFill>
                <a:latin typeface="Times New Roman" panose="02020603050405020304" pitchFamily="18" charset="0"/>
                <a:cs typeface="Times New Roman" panose="02020603050405020304" pitchFamily="18" charset="0"/>
              </a:rPr>
            </a:br>
            <a:br>
              <a:rPr lang="en-US" dirty="0">
                <a:solidFill>
                  <a:schemeClr val="bg2"/>
                </a:solidFill>
                <a:latin typeface="Times New Roman" panose="02020603050405020304" pitchFamily="18" charset="0"/>
                <a:cs typeface="Times New Roman" panose="02020603050405020304" pitchFamily="18" charset="0"/>
              </a:rPr>
            </a:br>
            <a:br>
              <a:rPr lang="en-US" dirty="0">
                <a:solidFill>
                  <a:schemeClr val="bg2"/>
                </a:solidFill>
                <a:latin typeface="Times New Roman" panose="02020603050405020304" pitchFamily="18" charset="0"/>
                <a:cs typeface="Times New Roman" panose="02020603050405020304" pitchFamily="18" charset="0"/>
              </a:rPr>
            </a:br>
            <a:r>
              <a:rPr lang="en-US" dirty="0">
                <a:solidFill>
                  <a:schemeClr val="bg2"/>
                </a:solidFill>
                <a:latin typeface="Times New Roman" panose="02020603050405020304" pitchFamily="18" charset="0"/>
                <a:cs typeface="Times New Roman" panose="02020603050405020304" pitchFamily="18" charset="0"/>
              </a:rPr>
              <a:t>Result and Output</a:t>
            </a:r>
            <a:endParaRPr lang="en-US" dirty="0">
              <a:solidFill>
                <a:schemeClr val="bg2"/>
              </a:solidFill>
            </a:endParaRPr>
          </a:p>
        </p:txBody>
      </p:sp>
      <p:pic>
        <p:nvPicPr>
          <p:cNvPr id="6" name="Picture 5">
            <a:extLst>
              <a:ext uri="{FF2B5EF4-FFF2-40B4-BE49-F238E27FC236}">
                <a16:creationId xmlns:a16="http://schemas.microsoft.com/office/drawing/2014/main" id="{ECED3A37-F307-D698-B8B2-38AB440A97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9164" y="0"/>
            <a:ext cx="760617" cy="1143000"/>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a:extLst>
              <a:ext uri="{FF2B5EF4-FFF2-40B4-BE49-F238E27FC236}">
                <a16:creationId xmlns:a16="http://schemas.microsoft.com/office/drawing/2014/main" id="{B3777CAA-9D7A-DAC7-E23B-DB88EB80FA0F}"/>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40138"/>
          <a:stretch/>
        </p:blipFill>
        <p:spPr bwMode="auto">
          <a:xfrm>
            <a:off x="3676650" y="1375720"/>
            <a:ext cx="7724518" cy="482737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75289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BC6D-A9DB-3980-1BAC-D1DECDD8C44F}"/>
              </a:ext>
            </a:extLst>
          </p:cNvPr>
          <p:cNvSpPr>
            <a:spLocks noGrp="1"/>
          </p:cNvSpPr>
          <p:nvPr>
            <p:ph type="title"/>
          </p:nvPr>
        </p:nvSpPr>
        <p:spPr>
          <a:xfrm>
            <a:off x="173421" y="452718"/>
            <a:ext cx="9877413" cy="1400530"/>
          </a:xfrm>
          <a:solidFill>
            <a:schemeClr val="accent1"/>
          </a:solidFill>
        </p:spPr>
        <p:txBody>
          <a:bodyPr/>
          <a:lstStyle/>
          <a:p>
            <a:pPr algn="ctr"/>
            <a:r>
              <a:rPr lang="en-US">
                <a:solidFill>
                  <a:schemeClr val="bg2"/>
                </a:solidFill>
                <a:latin typeface="Times New Roman" panose="02020603050405020304" pitchFamily="18" charset="0"/>
                <a:cs typeface="Times New Roman" panose="02020603050405020304" pitchFamily="18" charset="0"/>
              </a:rPr>
              <a:t>Result and Output</a:t>
            </a:r>
            <a:endParaRPr lang="en-US" dirty="0">
              <a:solidFill>
                <a:schemeClr val="bg2"/>
              </a:solidFill>
            </a:endParaRPr>
          </a:p>
        </p:txBody>
      </p:sp>
      <p:graphicFrame>
        <p:nvGraphicFramePr>
          <p:cNvPr id="7" name="Content Placeholder 2">
            <a:extLst>
              <a:ext uri="{FF2B5EF4-FFF2-40B4-BE49-F238E27FC236}">
                <a16:creationId xmlns:a16="http://schemas.microsoft.com/office/drawing/2014/main" id="{FDEAAE12-452A-2142-7FF3-35B419D8C8ED}"/>
              </a:ext>
            </a:extLst>
          </p:cNvPr>
          <p:cNvGraphicFramePr>
            <a:graphicFrameLocks noGrp="1"/>
          </p:cNvGraphicFramePr>
          <p:nvPr>
            <p:ph idx="1"/>
            <p:extLst>
              <p:ext uri="{D42A27DB-BD31-4B8C-83A1-F6EECF244321}">
                <p14:modId xmlns:p14="http://schemas.microsoft.com/office/powerpoint/2010/main" val="3581616273"/>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70307F09-F7C4-FAFE-E7DA-FF6F012022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9164" y="0"/>
            <a:ext cx="76061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846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FC960-F963-0719-DBC1-73BF290F5B27}"/>
              </a:ext>
            </a:extLst>
          </p:cNvPr>
          <p:cNvSpPr>
            <a:spLocks noGrp="1"/>
          </p:cNvSpPr>
          <p:nvPr>
            <p:ph type="title"/>
          </p:nvPr>
        </p:nvSpPr>
        <p:spPr>
          <a:xfrm>
            <a:off x="1285715" y="1149993"/>
            <a:ext cx="4544762" cy="1401183"/>
          </a:xfrm>
        </p:spPr>
        <p:txBody>
          <a:bodyPr anchor="t">
            <a:normAutofit/>
          </a:bodyPr>
          <a:lstStyle/>
          <a:p>
            <a:r>
              <a:rPr lang="en-US" sz="3200" dirty="0">
                <a:latin typeface="Times New Roman" panose="02020603050405020304" pitchFamily="18" charset="0"/>
                <a:cs typeface="Times New Roman" panose="02020603050405020304" pitchFamily="18" charset="0"/>
              </a:rPr>
              <a:t>Introduction to Early Disease Detection</a:t>
            </a:r>
          </a:p>
        </p:txBody>
      </p:sp>
      <p:sp>
        <p:nvSpPr>
          <p:cNvPr id="3" name="Content Placeholder 2">
            <a:extLst>
              <a:ext uri="{FF2B5EF4-FFF2-40B4-BE49-F238E27FC236}">
                <a16:creationId xmlns:a16="http://schemas.microsoft.com/office/drawing/2014/main" id="{327D4DA1-5C35-A86D-F0B4-BD05BD7BBD82}"/>
              </a:ext>
            </a:extLst>
          </p:cNvPr>
          <p:cNvSpPr>
            <a:spLocks noGrp="1"/>
          </p:cNvSpPr>
          <p:nvPr>
            <p:ph idx="1"/>
          </p:nvPr>
        </p:nvSpPr>
        <p:spPr>
          <a:xfrm>
            <a:off x="761840" y="2551176"/>
            <a:ext cx="5316094" cy="3602935"/>
          </a:xfrm>
        </p:spPr>
        <p:txBody>
          <a:bodyPr>
            <a:normAutofit/>
          </a:bodyPr>
          <a:lstStyle/>
          <a:p>
            <a:pPr marL="0" indent="0">
              <a:buNone/>
            </a:pPr>
            <a:r>
              <a:rPr lang="en-US" sz="1900" dirty="0">
                <a:latin typeface="Times New Roman" panose="02020603050405020304" pitchFamily="18" charset="0"/>
                <a:cs typeface="Times New Roman" panose="02020603050405020304" pitchFamily="18" charset="0"/>
              </a:rPr>
              <a:t>An early disease detection system plays a crucial role in identifying health issues at an early stage, enabling timely intervention and treatment. It involves the analysis of medical imaging such as X-rays, MRIs, and CT scans to identify abnormalities and potential diseases. The system is designed to enhance patient outcomes by providing early diagnoses and personalized treatment plans. Medical professionals, including radiologists and specialists, work together to analyze the imaging results, ensuring a comprehensive approach to patient care and well-being.</a:t>
            </a:r>
          </a:p>
        </p:txBody>
      </p:sp>
      <p:pic>
        <p:nvPicPr>
          <p:cNvPr id="19" name="Graphic 18" descr="Inpatient with solid fill">
            <a:extLst>
              <a:ext uri="{FF2B5EF4-FFF2-40B4-BE49-F238E27FC236}">
                <a16:creationId xmlns:a16="http://schemas.microsoft.com/office/drawing/2014/main" id="{E11DED07-BBDF-103B-1222-87FD1F4367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6091780" y="771753"/>
            <a:ext cx="5316095" cy="5316095"/>
          </a:xfrm>
          <a:prstGeom prst="rect">
            <a:avLst/>
          </a:prstGeom>
        </p:spPr>
      </p:pic>
      <p:pic>
        <p:nvPicPr>
          <p:cNvPr id="4" name="Picture 2">
            <a:extLst>
              <a:ext uri="{FF2B5EF4-FFF2-40B4-BE49-F238E27FC236}">
                <a16:creationId xmlns:a16="http://schemas.microsoft.com/office/drawing/2014/main" id="{8C30E337-CA18-3A54-130F-0C185EC9AA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9164" y="0"/>
            <a:ext cx="76061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065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CCC74-BB23-05C2-AE3D-6F62ADCBCC79}"/>
              </a:ext>
            </a:extLst>
          </p:cNvPr>
          <p:cNvSpPr>
            <a:spLocks noGrp="1"/>
          </p:cNvSpPr>
          <p:nvPr>
            <p:ph type="title"/>
          </p:nvPr>
        </p:nvSpPr>
        <p:spPr>
          <a:xfrm>
            <a:off x="0" y="5486230"/>
            <a:ext cx="12192000" cy="1371770"/>
          </a:xfrm>
          <a:solidFill>
            <a:srgbClr val="C00000"/>
          </a:solidFill>
        </p:spPr>
        <p:txBody>
          <a:bodyPr>
            <a:normAutofit fontScale="90000"/>
          </a:bodyPr>
          <a:lstStyle/>
          <a:p>
            <a:pPr algn="ctr"/>
            <a:br>
              <a:rPr lang="en-US" sz="3300" dirty="0">
                <a:solidFill>
                  <a:schemeClr val="bg2"/>
                </a:solidFill>
              </a:rPr>
            </a:br>
            <a:r>
              <a:rPr lang="en-US" sz="3300" dirty="0">
                <a:solidFill>
                  <a:schemeClr val="bg2"/>
                </a:solidFill>
              </a:rPr>
              <a:t>Benefits of Using an Early Disease Detection System</a:t>
            </a:r>
            <a:br>
              <a:rPr lang="en-US" sz="3300" dirty="0">
                <a:solidFill>
                  <a:schemeClr val="bg2"/>
                </a:solidFill>
              </a:rPr>
            </a:br>
            <a:endParaRPr lang="en-US" sz="3300" dirty="0">
              <a:solidFill>
                <a:schemeClr val="bg2"/>
              </a:solidFill>
            </a:endParaRPr>
          </a:p>
        </p:txBody>
      </p:sp>
      <p:graphicFrame>
        <p:nvGraphicFramePr>
          <p:cNvPr id="5" name="Content Placeholder 2">
            <a:extLst>
              <a:ext uri="{FF2B5EF4-FFF2-40B4-BE49-F238E27FC236}">
                <a16:creationId xmlns:a16="http://schemas.microsoft.com/office/drawing/2014/main" id="{F3135CF6-9852-7A1B-816B-0E72AEFC2010}"/>
              </a:ext>
            </a:extLst>
          </p:cNvPr>
          <p:cNvGraphicFramePr>
            <a:graphicFrameLocks noGrp="1"/>
          </p:cNvGraphicFramePr>
          <p:nvPr>
            <p:ph idx="1"/>
            <p:extLst>
              <p:ext uri="{D42A27DB-BD31-4B8C-83A1-F6EECF244321}">
                <p14:modId xmlns:p14="http://schemas.microsoft.com/office/powerpoint/2010/main" val="715077664"/>
              </p:ext>
            </p:extLst>
          </p:nvPr>
        </p:nvGraphicFramePr>
        <p:xfrm>
          <a:off x="702727" y="1029176"/>
          <a:ext cx="10786546" cy="4087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E6355AD3-5878-28C4-870D-D6D35C5E70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9164" y="0"/>
            <a:ext cx="76061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690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1D799-9F5B-3CA0-FE8F-BBE11B1F1604}"/>
              </a:ext>
            </a:extLst>
          </p:cNvPr>
          <p:cNvSpPr>
            <a:spLocks noGrp="1"/>
          </p:cNvSpPr>
          <p:nvPr>
            <p:ph type="title"/>
          </p:nvPr>
        </p:nvSpPr>
        <p:spPr>
          <a:xfrm>
            <a:off x="380993" y="4365734"/>
            <a:ext cx="11430014" cy="2168416"/>
          </a:xfrm>
          <a:solidFill>
            <a:schemeClr val="accent1"/>
          </a:solidFill>
        </p:spPr>
        <p:txBody>
          <a:bodyPr anchor="ctr">
            <a:normAutofit/>
          </a:bodyPr>
          <a:lstStyle/>
          <a:p>
            <a:pPr algn="ctr"/>
            <a:r>
              <a:rPr lang="en-US" sz="2800" dirty="0">
                <a:solidFill>
                  <a:schemeClr val="bg2"/>
                </a:solidFill>
              </a:rPr>
              <a:t>Challenges and Limitations of Early Disease </a:t>
            </a:r>
            <a:r>
              <a:rPr lang="en-US" sz="2800" dirty="0" err="1">
                <a:solidFill>
                  <a:schemeClr val="bg2"/>
                </a:solidFill>
              </a:rPr>
              <a:t>Disease</a:t>
            </a:r>
            <a:r>
              <a:rPr lang="en-US" sz="2800" dirty="0">
                <a:solidFill>
                  <a:schemeClr val="bg2"/>
                </a:solidFill>
              </a:rPr>
              <a:t> Detection through Medical Imaging </a:t>
            </a:r>
            <a:r>
              <a:rPr lang="en-US" sz="2800" dirty="0" err="1">
                <a:solidFill>
                  <a:schemeClr val="bg2"/>
                </a:solidFill>
              </a:rPr>
              <a:t>Imaging</a:t>
            </a:r>
            <a:br>
              <a:rPr lang="en-US" sz="2800" dirty="0">
                <a:solidFill>
                  <a:schemeClr val="bg2"/>
                </a:solidFill>
              </a:rPr>
            </a:br>
            <a:endParaRPr lang="en-US" sz="2800" b="1" dirty="0">
              <a:solidFill>
                <a:schemeClr val="bg2"/>
              </a:solidFill>
            </a:endParaRPr>
          </a:p>
        </p:txBody>
      </p:sp>
      <p:graphicFrame>
        <p:nvGraphicFramePr>
          <p:cNvPr id="5" name="Content Placeholder 2">
            <a:extLst>
              <a:ext uri="{FF2B5EF4-FFF2-40B4-BE49-F238E27FC236}">
                <a16:creationId xmlns:a16="http://schemas.microsoft.com/office/drawing/2014/main" id="{090D3312-A5B6-3D25-DF03-3EF69761C6FE}"/>
              </a:ext>
            </a:extLst>
          </p:cNvPr>
          <p:cNvGraphicFramePr>
            <a:graphicFrameLocks noGrp="1"/>
          </p:cNvGraphicFramePr>
          <p:nvPr>
            <p:ph idx="1"/>
            <p:extLst>
              <p:ext uri="{D42A27DB-BD31-4B8C-83A1-F6EECF244321}">
                <p14:modId xmlns:p14="http://schemas.microsoft.com/office/powerpoint/2010/main" val="1921192424"/>
              </p:ext>
            </p:extLst>
          </p:nvPr>
        </p:nvGraphicFramePr>
        <p:xfrm>
          <a:off x="960120" y="640080"/>
          <a:ext cx="10271760" cy="32023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EFC6416A-6080-FB1B-397A-980A3B02BF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9164" y="0"/>
            <a:ext cx="76061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069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1">
            <a:extLst>
              <a:ext uri="{FF2B5EF4-FFF2-40B4-BE49-F238E27FC236}">
                <a16:creationId xmlns:a16="http://schemas.microsoft.com/office/drawing/2014/main" id="{5220E6A1-CA96-266A-E0BA-4AC3BF79101F}"/>
              </a:ext>
            </a:extLst>
          </p:cNvPr>
          <p:cNvSpPr>
            <a:spLocks noGrp="1"/>
          </p:cNvSpPr>
          <p:nvPr>
            <p:ph type="title"/>
          </p:nvPr>
        </p:nvSpPr>
        <p:spPr>
          <a:xfrm>
            <a:off x="646111" y="690879"/>
            <a:ext cx="3682049" cy="5557519"/>
          </a:xfrm>
        </p:spPr>
        <p:txBody>
          <a:bodyPr anchor="ctr">
            <a:normAutofit/>
          </a:bodyPr>
          <a:lstStyle/>
          <a:p>
            <a:pPr algn="r"/>
            <a:r>
              <a:rPr lang="en-US">
                <a:solidFill>
                  <a:srgbClr val="FFFFFF"/>
                </a:solidFill>
              </a:rPr>
              <a:t>Conclusion</a:t>
            </a:r>
          </a:p>
        </p:txBody>
      </p:sp>
      <p:sp>
        <p:nvSpPr>
          <p:cNvPr id="3" name="Content Placeholder 2">
            <a:extLst>
              <a:ext uri="{FF2B5EF4-FFF2-40B4-BE49-F238E27FC236}">
                <a16:creationId xmlns:a16="http://schemas.microsoft.com/office/drawing/2014/main" id="{3B3D348D-0ADF-2622-C1E2-48D3453318A3}"/>
              </a:ext>
            </a:extLst>
          </p:cNvPr>
          <p:cNvSpPr>
            <a:spLocks noGrp="1"/>
          </p:cNvSpPr>
          <p:nvPr>
            <p:ph idx="1"/>
          </p:nvPr>
        </p:nvSpPr>
        <p:spPr>
          <a:xfrm>
            <a:off x="5101999" y="690880"/>
            <a:ext cx="4947854" cy="5557519"/>
          </a:xfrm>
        </p:spPr>
        <p:txBody>
          <a:bodyPr anchor="ctr">
            <a:normAutofit/>
          </a:bodyPr>
          <a:lstStyle/>
          <a:p>
            <a:pPr marL="0" indent="0">
              <a:buNone/>
            </a:pPr>
            <a:r>
              <a:rPr lang="en-US" dirty="0"/>
              <a:t>In conclusion, early disease detection through medical imaging significantly improves patient outcomes, assists in personalized treatment planning, and leads to more efficient disease management. While there are challenges to overcome, the benefits and positive impact of timely diagnoses are undeniable, emphasizing the importance of continued advancements in this critical area of healthcare</a:t>
            </a:r>
          </a:p>
        </p:txBody>
      </p:sp>
      <p:pic>
        <p:nvPicPr>
          <p:cNvPr id="4" name="Picture 2">
            <a:extLst>
              <a:ext uri="{FF2B5EF4-FFF2-40B4-BE49-F238E27FC236}">
                <a16:creationId xmlns:a16="http://schemas.microsoft.com/office/drawing/2014/main" id="{D50CFAAE-4369-29CA-F3F9-96A209D94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9164" y="7883"/>
            <a:ext cx="76061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122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A18B-FFAB-60B8-510A-D8B5A6718AF8}"/>
              </a:ext>
            </a:extLst>
          </p:cNvPr>
          <p:cNvSpPr>
            <a:spLocks noGrp="1"/>
          </p:cNvSpPr>
          <p:nvPr>
            <p:ph type="title"/>
          </p:nvPr>
        </p:nvSpPr>
        <p:spPr>
          <a:xfrm>
            <a:off x="0" y="5305097"/>
            <a:ext cx="12191999" cy="1552903"/>
          </a:xfrm>
          <a:solidFill>
            <a:schemeClr val="accent1"/>
          </a:solidFill>
        </p:spPr>
        <p:txBody>
          <a:bodyPr/>
          <a:lstStyle/>
          <a:p>
            <a:r>
              <a:rPr lang="en-US" dirty="0">
                <a:solidFill>
                  <a:schemeClr val="bg2"/>
                </a:solidFill>
              </a:rPr>
              <a:t>		Future Scope</a:t>
            </a:r>
          </a:p>
        </p:txBody>
      </p:sp>
      <p:sp>
        <p:nvSpPr>
          <p:cNvPr id="3" name="Content Placeholder 2">
            <a:extLst>
              <a:ext uri="{FF2B5EF4-FFF2-40B4-BE49-F238E27FC236}">
                <a16:creationId xmlns:a16="http://schemas.microsoft.com/office/drawing/2014/main" id="{48B8C266-8D4B-C30D-8CAA-F65C46569817}"/>
              </a:ext>
            </a:extLst>
          </p:cNvPr>
          <p:cNvSpPr>
            <a:spLocks noGrp="1"/>
          </p:cNvSpPr>
          <p:nvPr>
            <p:ph idx="1"/>
          </p:nvPr>
        </p:nvSpPr>
        <p:spPr>
          <a:xfrm>
            <a:off x="817562" y="386043"/>
            <a:ext cx="9430024" cy="4517033"/>
          </a:xfrm>
        </p:spPr>
        <p:txBody>
          <a:bodyPr>
            <a:normAutofit fontScale="92500" lnSpcReduction="10000"/>
          </a:bodyPr>
          <a:lstStyle/>
          <a:p>
            <a:pPr marL="0" indent="0">
              <a:buNone/>
            </a:pPr>
            <a:r>
              <a:rPr lang="en-US" dirty="0"/>
              <a:t>The future scope of early disease detection using AI/ML is vast and holds tremendous potential for transformative impact across various domains. Here are some key areas of future exploration and development: </a:t>
            </a:r>
          </a:p>
          <a:p>
            <a:pPr marL="457200" indent="-457200">
              <a:buAutoNum type="arabicPeriod"/>
            </a:pPr>
            <a:r>
              <a:rPr lang="en-US" dirty="0"/>
              <a:t>Integration of Multi-omics Data: Incorporating multi-omics data, including genomics, 61 proteomics, metabolomics, and imaging data, can provide a comprehensive understanding of disease mechanisms and enable more accurate predictive modeling. Integrating diverse data modalities using advanced AI techniques promises to unlock new insights into disease etiology, progression, and personalized treatment strategies. </a:t>
            </a:r>
          </a:p>
          <a:p>
            <a:pPr marL="457200" indent="-457200">
              <a:buAutoNum type="arabicPeriod"/>
            </a:pPr>
            <a:r>
              <a:rPr lang="en-US" dirty="0"/>
              <a:t>Real-time Monitoring and Surveillance: Expanding AI-driven early disease detection systems to enable real-time monitoring and surveillance of population health. By leveraging wearable devices, remote sensors, and electronic health records, AI algorithms can continuously analyze health data streams to identify early warning signs of disease outbreaks, epidemics, or individual health deterioration, enabling proactive interventions and public health interventions. </a:t>
            </a:r>
          </a:p>
          <a:p>
            <a:endParaRPr lang="en-US" dirty="0"/>
          </a:p>
        </p:txBody>
      </p:sp>
      <p:pic>
        <p:nvPicPr>
          <p:cNvPr id="16" name="Picture 2">
            <a:extLst>
              <a:ext uri="{FF2B5EF4-FFF2-40B4-BE49-F238E27FC236}">
                <a16:creationId xmlns:a16="http://schemas.microsoft.com/office/drawing/2014/main" id="{D4825A99-44E5-D3E8-FD99-17F154AD5B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9164" y="0"/>
            <a:ext cx="76061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416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BEF24-A25A-5FFF-7FFB-6911E53EB716}"/>
              </a:ext>
            </a:extLst>
          </p:cNvPr>
          <p:cNvSpPr>
            <a:spLocks noGrp="1"/>
          </p:cNvSpPr>
          <p:nvPr>
            <p:ph type="title"/>
          </p:nvPr>
        </p:nvSpPr>
        <p:spPr/>
        <p:txBody>
          <a:bodyPr/>
          <a:lstStyle/>
          <a:p>
            <a:r>
              <a:rPr lang="en-IN" dirty="0"/>
              <a:t>References</a:t>
            </a:r>
            <a:endParaRPr lang="en-US" dirty="0"/>
          </a:p>
        </p:txBody>
      </p:sp>
      <p:sp>
        <p:nvSpPr>
          <p:cNvPr id="3" name="Content Placeholder 2">
            <a:extLst>
              <a:ext uri="{FF2B5EF4-FFF2-40B4-BE49-F238E27FC236}">
                <a16:creationId xmlns:a16="http://schemas.microsoft.com/office/drawing/2014/main" id="{5660326C-3FFB-9672-9ECC-2C28401B04A8}"/>
              </a:ext>
            </a:extLst>
          </p:cNvPr>
          <p:cNvSpPr>
            <a:spLocks noGrp="1"/>
          </p:cNvSpPr>
          <p:nvPr>
            <p:ph idx="1"/>
          </p:nvPr>
        </p:nvSpPr>
        <p:spPr>
          <a:xfrm>
            <a:off x="772512" y="1853248"/>
            <a:ext cx="9561786" cy="4195481"/>
          </a:xfrm>
        </p:spPr>
        <p:txBody>
          <a:bodyPr>
            <a:normAutofit fontScale="55000" lnSpcReduction="20000"/>
          </a:bodyPr>
          <a:lstStyle/>
          <a:p>
            <a:r>
              <a:rPr lang="en-IN" dirty="0">
                <a:latin typeface="Times New Roman" panose="02020603050405020304" pitchFamily="18" charset="0"/>
                <a:cs typeface="Times New Roman" panose="02020603050405020304" pitchFamily="18" charset="0"/>
              </a:rPr>
              <a:t>[1] Smith, B. D., &amp; Smith, G. L. (2020). Early Detection of Disease Outbreaks Using Machine Learning Algorithms: A Review. Big Data and Cognitive Computing, 4(3), 22. </a:t>
            </a:r>
          </a:p>
          <a:p>
            <a:r>
              <a:rPr lang="en-IN" dirty="0">
                <a:latin typeface="Times New Roman" panose="02020603050405020304" pitchFamily="18" charset="0"/>
                <a:cs typeface="Times New Roman" panose="02020603050405020304" pitchFamily="18" charset="0"/>
              </a:rPr>
              <a:t>[2] Mathew, R., &amp; Kothari, A. (2019). Early Disease Detection using Machine Learning. International Journal of Advanced Research in Computer Science, 10(2), 181-186. </a:t>
            </a:r>
          </a:p>
          <a:p>
            <a:r>
              <a:rPr lang="en-IN" dirty="0">
                <a:latin typeface="Times New Roman" panose="02020603050405020304" pitchFamily="18" charset="0"/>
                <a:cs typeface="Times New Roman" panose="02020603050405020304" pitchFamily="18" charset="0"/>
              </a:rPr>
              <a:t>[3] Wahid, F., Chen, Y., </a:t>
            </a:r>
            <a:r>
              <a:rPr lang="en-IN" dirty="0" err="1">
                <a:latin typeface="Times New Roman" panose="02020603050405020304" pitchFamily="18" charset="0"/>
                <a:cs typeface="Times New Roman" panose="02020603050405020304" pitchFamily="18" charset="0"/>
              </a:rPr>
              <a:t>Niyato</a:t>
            </a:r>
            <a:r>
              <a:rPr lang="en-IN" dirty="0">
                <a:latin typeface="Times New Roman" panose="02020603050405020304" pitchFamily="18" charset="0"/>
                <a:cs typeface="Times New Roman" panose="02020603050405020304" pitchFamily="18" charset="0"/>
              </a:rPr>
              <a:t>, D., &amp; Kim, D. I. (2020). Early Disease Detection and Its Impact on Healthcare: A Review. IEEE Access, 8, 196456-196474. </a:t>
            </a:r>
          </a:p>
          <a:p>
            <a:r>
              <a:rPr lang="en-IN" dirty="0">
                <a:latin typeface="Times New Roman" panose="02020603050405020304" pitchFamily="18" charset="0"/>
                <a:cs typeface="Times New Roman" panose="02020603050405020304" pitchFamily="18" charset="0"/>
              </a:rPr>
              <a:t>[4] </a:t>
            </a:r>
            <a:r>
              <a:rPr lang="en-IN" dirty="0" err="1">
                <a:latin typeface="Times New Roman" panose="02020603050405020304" pitchFamily="18" charset="0"/>
                <a:cs typeface="Times New Roman" panose="02020603050405020304" pitchFamily="18" charset="0"/>
              </a:rPr>
              <a:t>Moradinasab</a:t>
            </a:r>
            <a:r>
              <a:rPr lang="en-IN" dirty="0">
                <a:latin typeface="Times New Roman" panose="02020603050405020304" pitchFamily="18" charset="0"/>
                <a:cs typeface="Times New Roman" panose="02020603050405020304" pitchFamily="18" charset="0"/>
              </a:rPr>
              <a:t>, M., &amp; Alian, S. (2021). Early Detection of Chronic Diseases: A Comprehensive Review of Machine Learning Approaches. Healthcare Informatics Research, 27(1), 3-20. </a:t>
            </a:r>
          </a:p>
          <a:p>
            <a:r>
              <a:rPr lang="en-IN" dirty="0">
                <a:latin typeface="Times New Roman" panose="02020603050405020304" pitchFamily="18" charset="0"/>
                <a:cs typeface="Times New Roman" panose="02020603050405020304" pitchFamily="18" charset="0"/>
              </a:rPr>
              <a:t>[5] Kourou, K., </a:t>
            </a:r>
            <a:r>
              <a:rPr lang="en-IN" dirty="0" err="1">
                <a:latin typeface="Times New Roman" panose="02020603050405020304" pitchFamily="18" charset="0"/>
                <a:cs typeface="Times New Roman" panose="02020603050405020304" pitchFamily="18" charset="0"/>
              </a:rPr>
              <a:t>Exarchos</a:t>
            </a:r>
            <a:r>
              <a:rPr lang="en-IN" dirty="0">
                <a:latin typeface="Times New Roman" panose="02020603050405020304" pitchFamily="18" charset="0"/>
                <a:cs typeface="Times New Roman" panose="02020603050405020304" pitchFamily="18" charset="0"/>
              </a:rPr>
              <a:t>, T. P., </a:t>
            </a:r>
            <a:r>
              <a:rPr lang="en-IN" dirty="0" err="1">
                <a:latin typeface="Times New Roman" panose="02020603050405020304" pitchFamily="18" charset="0"/>
                <a:cs typeface="Times New Roman" panose="02020603050405020304" pitchFamily="18" charset="0"/>
              </a:rPr>
              <a:t>Exarchos</a:t>
            </a:r>
            <a:r>
              <a:rPr lang="en-IN" dirty="0">
                <a:latin typeface="Times New Roman" panose="02020603050405020304" pitchFamily="18" charset="0"/>
                <a:cs typeface="Times New Roman" panose="02020603050405020304" pitchFamily="18" charset="0"/>
              </a:rPr>
              <a:t>, K. P., </a:t>
            </a:r>
            <a:r>
              <a:rPr lang="en-IN" dirty="0" err="1">
                <a:latin typeface="Times New Roman" panose="02020603050405020304" pitchFamily="18" charset="0"/>
                <a:cs typeface="Times New Roman" panose="02020603050405020304" pitchFamily="18" charset="0"/>
              </a:rPr>
              <a:t>Karamouzis</a:t>
            </a:r>
            <a:r>
              <a:rPr lang="en-IN" dirty="0">
                <a:latin typeface="Times New Roman" panose="02020603050405020304" pitchFamily="18" charset="0"/>
                <a:cs typeface="Times New Roman" panose="02020603050405020304" pitchFamily="18" charset="0"/>
              </a:rPr>
              <a:t>, M. V., &amp; Fotiadis, D. I. (2015). Machine learning applications in cancer prognosis and prediction. Computational and Structural Biotechnology Journal, 13, 8-17., A.</a:t>
            </a:r>
          </a:p>
          <a:p>
            <a:r>
              <a:rPr lang="en-IN" dirty="0">
                <a:latin typeface="Times New Roman" panose="02020603050405020304" pitchFamily="18" charset="0"/>
                <a:cs typeface="Times New Roman" panose="02020603050405020304" pitchFamily="18" charset="0"/>
              </a:rPr>
              <a:t>[6] </a:t>
            </a:r>
            <a:r>
              <a:rPr lang="en-IN" dirty="0" err="1">
                <a:latin typeface="Times New Roman" panose="02020603050405020304" pitchFamily="18" charset="0"/>
                <a:cs typeface="Times New Roman" panose="02020603050405020304" pitchFamily="18" charset="0"/>
              </a:rPr>
              <a:t>Topol</a:t>
            </a:r>
            <a:r>
              <a:rPr lang="en-IN" dirty="0">
                <a:latin typeface="Times New Roman" panose="02020603050405020304" pitchFamily="18" charset="0"/>
                <a:cs typeface="Times New Roman" panose="02020603050405020304" pitchFamily="18" charset="0"/>
              </a:rPr>
              <a:t>, E. J. (2019). High-performance medicine: the convergence of human and artificial intelligence. Nature Medicine, 25(1), 44-56. </a:t>
            </a:r>
          </a:p>
          <a:p>
            <a:r>
              <a:rPr lang="en-IN" dirty="0">
                <a:latin typeface="Times New Roman" panose="02020603050405020304" pitchFamily="18" charset="0"/>
                <a:cs typeface="Times New Roman" panose="02020603050405020304" pitchFamily="18" charset="0"/>
              </a:rPr>
              <a:t>[7] </a:t>
            </a:r>
            <a:r>
              <a:rPr lang="en-IN" dirty="0" err="1">
                <a:latin typeface="Times New Roman" panose="02020603050405020304" pitchFamily="18" charset="0"/>
                <a:cs typeface="Times New Roman" panose="02020603050405020304" pitchFamily="18" charset="0"/>
              </a:rPr>
              <a:t>Cabitza</a:t>
            </a:r>
            <a:r>
              <a:rPr lang="en-IN" dirty="0">
                <a:latin typeface="Times New Roman" panose="02020603050405020304" pitchFamily="18" charset="0"/>
                <a:cs typeface="Times New Roman" panose="02020603050405020304" pitchFamily="18" charset="0"/>
              </a:rPr>
              <a:t>, F., &amp; </a:t>
            </a:r>
            <a:r>
              <a:rPr lang="en-IN" dirty="0" err="1">
                <a:latin typeface="Times New Roman" panose="02020603050405020304" pitchFamily="18" charset="0"/>
                <a:cs typeface="Times New Roman" panose="02020603050405020304" pitchFamily="18" charset="0"/>
              </a:rPr>
              <a:t>Rasoini</a:t>
            </a:r>
            <a:r>
              <a:rPr lang="en-IN" dirty="0">
                <a:latin typeface="Times New Roman" panose="02020603050405020304" pitchFamily="18" charset="0"/>
                <a:cs typeface="Times New Roman" panose="02020603050405020304" pitchFamily="18" charset="0"/>
              </a:rPr>
              <a:t>, R. (2017). Gaining insights from biomedical data through reuse, repurposing, and reproducibility. Artificial Intelligence in Medicine, 81, 1-2. </a:t>
            </a:r>
          </a:p>
          <a:p>
            <a:r>
              <a:rPr lang="en-IN" dirty="0">
                <a:latin typeface="Times New Roman" panose="02020603050405020304" pitchFamily="18" charset="0"/>
                <a:cs typeface="Times New Roman" panose="02020603050405020304" pitchFamily="18" charset="0"/>
              </a:rPr>
              <a:t>[8] Obermeyer, Z., &amp; Emanuel, E. J. (2016). Predicting the Future—Big Data, Machine Learning, and Clinical Medicine. New England Journal of Medicine, 375(13), 1216-1219. </a:t>
            </a:r>
          </a:p>
          <a:p>
            <a:r>
              <a:rPr lang="en-IN" dirty="0">
                <a:latin typeface="Times New Roman" panose="02020603050405020304" pitchFamily="18" charset="0"/>
                <a:cs typeface="Times New Roman" panose="02020603050405020304" pitchFamily="18" charset="0"/>
              </a:rPr>
              <a:t>[9] Liu, X., Cruz Rivera, S., Moher, D., &amp; Calvert, M. J. (2019). Improving the completeness of reporting of systematic reviews of diagnostic test accuracy: the QUADAS-2 checklist. British Medical Journal Open, 9(11), e031430. </a:t>
            </a:r>
          </a:p>
          <a:p>
            <a:r>
              <a:rPr lang="en-IN" dirty="0">
                <a:latin typeface="Times New Roman" panose="02020603050405020304" pitchFamily="18" charset="0"/>
                <a:cs typeface="Times New Roman" panose="02020603050405020304" pitchFamily="18" charset="0"/>
              </a:rPr>
              <a:t>[10] </a:t>
            </a:r>
            <a:r>
              <a:rPr lang="en-IN" dirty="0" err="1">
                <a:latin typeface="Times New Roman" panose="02020603050405020304" pitchFamily="18" charset="0"/>
                <a:cs typeface="Times New Roman" panose="02020603050405020304" pitchFamily="18" charset="0"/>
              </a:rPr>
              <a:t>Haenssle</a:t>
            </a:r>
            <a:r>
              <a:rPr lang="en-IN" dirty="0">
                <a:latin typeface="Times New Roman" panose="02020603050405020304" pitchFamily="18" charset="0"/>
                <a:cs typeface="Times New Roman" panose="02020603050405020304" pitchFamily="18" charset="0"/>
              </a:rPr>
              <a:t>, H. A., Fink, C., </a:t>
            </a:r>
            <a:r>
              <a:rPr lang="en-IN" dirty="0" err="1">
                <a:latin typeface="Times New Roman" panose="02020603050405020304" pitchFamily="18" charset="0"/>
                <a:cs typeface="Times New Roman" panose="02020603050405020304" pitchFamily="18" charset="0"/>
              </a:rPr>
              <a:t>Schneiderbauer</a:t>
            </a:r>
            <a:r>
              <a:rPr lang="en-IN" dirty="0">
                <a:latin typeface="Times New Roman" panose="02020603050405020304" pitchFamily="18" charset="0"/>
                <a:cs typeface="Times New Roman" panose="02020603050405020304" pitchFamily="18" charset="0"/>
              </a:rPr>
              <a:t>, R., </a:t>
            </a:r>
            <a:r>
              <a:rPr lang="en-IN" dirty="0" err="1">
                <a:latin typeface="Times New Roman" panose="02020603050405020304" pitchFamily="18" charset="0"/>
                <a:cs typeface="Times New Roman" panose="02020603050405020304" pitchFamily="18" charset="0"/>
              </a:rPr>
              <a:t>Toberer</a:t>
            </a:r>
            <a:r>
              <a:rPr lang="en-IN" dirty="0">
                <a:latin typeface="Times New Roman" panose="02020603050405020304" pitchFamily="18" charset="0"/>
                <a:cs typeface="Times New Roman" panose="02020603050405020304" pitchFamily="18" charset="0"/>
              </a:rPr>
              <a:t>, F., Buhl, T., Blum, A., ... &amp; Uhlmann, L. (2018). Man against machine: diagnostic performance of a deep learning convolutional neural network for </a:t>
            </a:r>
            <a:r>
              <a:rPr lang="en-IN" dirty="0" err="1">
                <a:latin typeface="Times New Roman" panose="02020603050405020304" pitchFamily="18" charset="0"/>
                <a:cs typeface="Times New Roman" panose="02020603050405020304" pitchFamily="18" charset="0"/>
              </a:rPr>
              <a:t>dermoscopic</a:t>
            </a:r>
            <a:r>
              <a:rPr lang="en-IN" dirty="0">
                <a:latin typeface="Times New Roman" panose="02020603050405020304" pitchFamily="18" charset="0"/>
                <a:cs typeface="Times New Roman" panose="02020603050405020304" pitchFamily="18" charset="0"/>
              </a:rPr>
              <a:t> melanoma recognition in comparison to 58 dermatologists. Annals of Oncology, 29(8), 1836 1842. [11] </a:t>
            </a:r>
            <a:r>
              <a:rPr lang="en-IN" dirty="0" err="1">
                <a:latin typeface="Times New Roman" panose="02020603050405020304" pitchFamily="18" charset="0"/>
                <a:cs typeface="Times New Roman" panose="02020603050405020304" pitchFamily="18" charset="0"/>
              </a:rPr>
              <a:t>Estev</a:t>
            </a:r>
            <a:endParaRPr lang="en-IN" dirty="0">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2D423718-553F-08A0-4EEA-5682EE5F1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9164" y="0"/>
            <a:ext cx="76061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91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AC0BD-9429-3345-DEC2-C3CB09898518}"/>
              </a:ext>
            </a:extLst>
          </p:cNvPr>
          <p:cNvSpPr>
            <a:spLocks noGrp="1"/>
          </p:cNvSpPr>
          <p:nvPr>
            <p:ph type="title"/>
          </p:nvPr>
        </p:nvSpPr>
        <p:spPr>
          <a:xfrm>
            <a:off x="614364" y="1638300"/>
            <a:ext cx="4786311" cy="5980112"/>
          </a:xfrm>
        </p:spPr>
        <p:txBody>
          <a:bodyPr>
            <a:normAutofit/>
          </a:bodyPr>
          <a:lstStyle/>
          <a:p>
            <a:pPr algn="ctr"/>
            <a:r>
              <a:rPr lang="en-US" sz="3600" dirty="0">
                <a:latin typeface="Times New Roman" panose="02020603050405020304" pitchFamily="18" charset="0"/>
                <a:cs typeface="Times New Roman" panose="02020603050405020304" pitchFamily="18" charset="0"/>
              </a:rPr>
              <a:t>Importance of Early Detection in Improving </a:t>
            </a:r>
            <a:r>
              <a:rPr lang="en-US" sz="3600" dirty="0" err="1">
                <a:latin typeface="Times New Roman" panose="02020603050405020304" pitchFamily="18" charset="0"/>
                <a:cs typeface="Times New Roman" panose="02020603050405020304" pitchFamily="18" charset="0"/>
              </a:rPr>
              <a:t>Improving</a:t>
            </a:r>
            <a:r>
              <a:rPr lang="en-US" sz="3600" dirty="0">
                <a:latin typeface="Times New Roman" panose="02020603050405020304" pitchFamily="18" charset="0"/>
                <a:cs typeface="Times New Roman" panose="02020603050405020304" pitchFamily="18" charset="0"/>
              </a:rPr>
              <a:t> Patient Outcomes</a:t>
            </a:r>
          </a:p>
        </p:txBody>
      </p:sp>
      <p:graphicFrame>
        <p:nvGraphicFramePr>
          <p:cNvPr id="5" name="Content Placeholder 2">
            <a:extLst>
              <a:ext uri="{FF2B5EF4-FFF2-40B4-BE49-F238E27FC236}">
                <a16:creationId xmlns:a16="http://schemas.microsoft.com/office/drawing/2014/main" id="{CDD1A9BB-0652-336F-7AB5-BCDFF08AB8CC}"/>
              </a:ext>
            </a:extLst>
          </p:cNvPr>
          <p:cNvGraphicFramePr>
            <a:graphicFrameLocks noGrp="1"/>
          </p:cNvGraphicFramePr>
          <p:nvPr>
            <p:ph idx="1"/>
            <p:extLst>
              <p:ext uri="{D42A27DB-BD31-4B8C-83A1-F6EECF244321}">
                <p14:modId xmlns:p14="http://schemas.microsoft.com/office/powerpoint/2010/main" val="4018367333"/>
              </p:ext>
            </p:extLst>
          </p:nvPr>
        </p:nvGraphicFramePr>
        <p:xfrm>
          <a:off x="6381750" y="2119313"/>
          <a:ext cx="5329236" cy="4057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6ADAC36D-5BCB-E673-63F7-786F065CA6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9164" y="0"/>
            <a:ext cx="76061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197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A973C-1157-1E92-A401-E0164D837D5F}"/>
              </a:ext>
            </a:extLst>
          </p:cNvPr>
          <p:cNvSpPr>
            <a:spLocks noGrp="1"/>
          </p:cNvSpPr>
          <p:nvPr>
            <p:ph type="title"/>
          </p:nvPr>
        </p:nvSpPr>
        <p:spPr>
          <a:xfrm>
            <a:off x="681544" y="2652408"/>
            <a:ext cx="2947482" cy="4601183"/>
          </a:xfrm>
        </p:spPr>
        <p:txBody>
          <a:bodyPr/>
          <a:lstStyle/>
          <a:p>
            <a:r>
              <a:rPr lang="en-US" dirty="0">
                <a:latin typeface="Times New Roman" panose="02020603050405020304" pitchFamily="18" charset="0"/>
                <a:cs typeface="Times New Roman" panose="02020603050405020304" pitchFamily="18" charset="0"/>
              </a:rPr>
              <a:t>Objectives</a:t>
            </a:r>
          </a:p>
        </p:txBody>
      </p:sp>
      <p:graphicFrame>
        <p:nvGraphicFramePr>
          <p:cNvPr id="11" name="Content Placeholder 2">
            <a:extLst>
              <a:ext uri="{FF2B5EF4-FFF2-40B4-BE49-F238E27FC236}">
                <a16:creationId xmlns:a16="http://schemas.microsoft.com/office/drawing/2014/main" id="{11C160C3-4C29-3F6B-7B43-87A347EE5D2D}"/>
              </a:ext>
            </a:extLst>
          </p:cNvPr>
          <p:cNvGraphicFramePr>
            <a:graphicFrameLocks noGrp="1"/>
          </p:cNvGraphicFramePr>
          <p:nvPr>
            <p:ph idx="1"/>
            <p:extLst>
              <p:ext uri="{D42A27DB-BD31-4B8C-83A1-F6EECF244321}">
                <p14:modId xmlns:p14="http://schemas.microsoft.com/office/powerpoint/2010/main" val="1076477139"/>
              </p:ext>
            </p:extLst>
          </p:nvPr>
        </p:nvGraphicFramePr>
        <p:xfrm>
          <a:off x="3944938" y="1263269"/>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a:extLst>
              <a:ext uri="{FF2B5EF4-FFF2-40B4-BE49-F238E27FC236}">
                <a16:creationId xmlns:a16="http://schemas.microsoft.com/office/drawing/2014/main" id="{645E2691-BB06-4A79-90B8-794F37CB1E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9164" y="0"/>
            <a:ext cx="76061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362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C0F89-99B0-5A86-F4F6-088B6F2BE96B}"/>
              </a:ext>
            </a:extLst>
          </p:cNvPr>
          <p:cNvSpPr>
            <a:spLocks noGrp="1"/>
          </p:cNvSpPr>
          <p:nvPr>
            <p:ph type="title"/>
          </p:nvPr>
        </p:nvSpPr>
        <p:spPr>
          <a:xfrm>
            <a:off x="432707" y="0"/>
            <a:ext cx="4155622" cy="6858000"/>
          </a:xfrm>
          <a:solidFill>
            <a:schemeClr val="accent1"/>
          </a:solidFill>
          <a:ln>
            <a:noFill/>
          </a:ln>
        </p:spPr>
        <p:style>
          <a:lnRef idx="0">
            <a:scrgbClr r="0" g="0" b="0"/>
          </a:lnRef>
          <a:fillRef idx="0">
            <a:scrgbClr r="0" g="0" b="0"/>
          </a:fillRef>
          <a:effectRef idx="0">
            <a:scrgbClr r="0" g="0" b="0"/>
          </a:effectRef>
          <a:fontRef idx="minor">
            <a:schemeClr val="lt1"/>
          </a:fontRef>
        </p:style>
        <p:txBody>
          <a:bodyPr>
            <a:normAutofit/>
          </a:bodyPr>
          <a:lstStyle/>
          <a:p>
            <a:pPr algn="ct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Types of Medical Imaging Used in Early Disease Detection</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73FBAA2F-3310-480C-23E1-DF01DEF751FB}"/>
              </a:ext>
            </a:extLst>
          </p:cNvPr>
          <p:cNvGraphicFramePr>
            <a:graphicFrameLocks noGrp="1"/>
          </p:cNvGraphicFramePr>
          <p:nvPr>
            <p:ph idx="1"/>
            <p:extLst>
              <p:ext uri="{D42A27DB-BD31-4B8C-83A1-F6EECF244321}">
                <p14:modId xmlns:p14="http://schemas.microsoft.com/office/powerpoint/2010/main" val="3347130477"/>
              </p:ext>
            </p:extLst>
          </p:nvPr>
        </p:nvGraphicFramePr>
        <p:xfrm>
          <a:off x="5511704" y="713313"/>
          <a:ext cx="5842095" cy="5431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9B4564F1-426E-C501-AB8C-7A7C6CEA76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9164" y="0"/>
            <a:ext cx="76061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249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60938-539C-07A8-8947-4BACFC8439A7}"/>
              </a:ext>
            </a:extLst>
          </p:cNvPr>
          <p:cNvSpPr>
            <a:spLocks noGrp="1"/>
          </p:cNvSpPr>
          <p:nvPr>
            <p:ph type="title"/>
          </p:nvPr>
        </p:nvSpPr>
        <p:spPr>
          <a:xfrm>
            <a:off x="1462457" y="1295673"/>
            <a:ext cx="9062668" cy="1554480"/>
          </a:xfrm>
          <a:solidFill>
            <a:schemeClr val="accent1"/>
          </a:solidFill>
          <a:ln>
            <a:noFill/>
          </a:ln>
        </p:spPr>
        <p:style>
          <a:lnRef idx="0">
            <a:scrgbClr r="0" g="0" b="0"/>
          </a:lnRef>
          <a:fillRef idx="0">
            <a:scrgbClr r="0" g="0" b="0"/>
          </a:fillRef>
          <a:effectRef idx="0">
            <a:scrgbClr r="0" g="0" b="0"/>
          </a:effectRef>
          <a:fontRef idx="minor">
            <a:schemeClr val="lt1"/>
          </a:fontRef>
        </p:style>
        <p:txBody>
          <a:bodyPr anchor="ctr">
            <a:normAutofit fontScale="90000"/>
          </a:bodyPr>
          <a:lstStyle/>
          <a:p>
            <a:pPr algn="ctr"/>
            <a:r>
              <a:rPr lang="en-US" sz="3400" dirty="0">
                <a:latin typeface="Times New Roman" panose="02020603050405020304" pitchFamily="18" charset="0"/>
                <a:cs typeface="Times New Roman" panose="02020603050405020304" pitchFamily="18" charset="0"/>
              </a:rPr>
              <a:t>Role of Artificial Intelligence in Analyzing </a:t>
            </a:r>
            <a:r>
              <a:rPr lang="en-US" sz="3400" dirty="0" err="1">
                <a:latin typeface="Times New Roman" panose="02020603050405020304" pitchFamily="18" charset="0"/>
                <a:cs typeface="Times New Roman" panose="02020603050405020304" pitchFamily="18" charset="0"/>
              </a:rPr>
              <a:t>Analyzing</a:t>
            </a:r>
            <a:r>
              <a:rPr lang="en-US" sz="3400" dirty="0">
                <a:latin typeface="Times New Roman" panose="02020603050405020304" pitchFamily="18" charset="0"/>
                <a:cs typeface="Times New Roman" panose="02020603050405020304" pitchFamily="18" charset="0"/>
              </a:rPr>
              <a:t> Medical Imaging</a:t>
            </a:r>
            <a:br>
              <a:rPr lang="en-US" sz="3400" dirty="0">
                <a:latin typeface="Times New Roman" panose="02020603050405020304" pitchFamily="18" charset="0"/>
                <a:cs typeface="Times New Roman" panose="02020603050405020304" pitchFamily="18" charset="0"/>
              </a:rPr>
            </a:br>
            <a:endParaRPr lang="en-US" sz="3400" dirty="0">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BB4120A3-559D-5EF1-EBD6-E3E49E2F617B}"/>
              </a:ext>
            </a:extLst>
          </p:cNvPr>
          <p:cNvGraphicFramePr>
            <a:graphicFrameLocks noGrp="1"/>
          </p:cNvGraphicFramePr>
          <p:nvPr>
            <p:ph idx="1"/>
            <p:extLst>
              <p:ext uri="{D42A27DB-BD31-4B8C-83A1-F6EECF244321}">
                <p14:modId xmlns:p14="http://schemas.microsoft.com/office/powerpoint/2010/main" val="3526421855"/>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9D67E983-4623-F6B1-1F7A-069423F428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9164" y="0"/>
            <a:ext cx="76061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417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3EB3C-7761-AC6E-A5A7-C75D33241F26}"/>
              </a:ext>
            </a:extLst>
          </p:cNvPr>
          <p:cNvSpPr>
            <a:spLocks noGrp="1"/>
          </p:cNvSpPr>
          <p:nvPr>
            <p:ph type="title"/>
          </p:nvPr>
        </p:nvSpPr>
        <p:spPr>
          <a:xfrm>
            <a:off x="380993" y="4365734"/>
            <a:ext cx="11430014" cy="1852186"/>
          </a:xfrm>
          <a:solidFill>
            <a:schemeClr val="accent1"/>
          </a:solidFill>
        </p:spPr>
        <p:txBody>
          <a:bodyPr anchor="ctr">
            <a:normAutofit/>
          </a:bodyPr>
          <a:lstStyle/>
          <a:p>
            <a:pPr algn="ctr"/>
            <a:r>
              <a:rPr lang="en-US" sz="4400" dirty="0">
                <a:solidFill>
                  <a:schemeClr val="bg1"/>
                </a:solidFill>
                <a:latin typeface="Times New Roman" panose="02020603050405020304" pitchFamily="18" charset="0"/>
                <a:cs typeface="Times New Roman" panose="02020603050405020304" pitchFamily="18" charset="0"/>
              </a:rPr>
              <a:t>Methodology</a:t>
            </a:r>
          </a:p>
        </p:txBody>
      </p:sp>
      <p:graphicFrame>
        <p:nvGraphicFramePr>
          <p:cNvPr id="16" name="Content Placeholder 2">
            <a:extLst>
              <a:ext uri="{FF2B5EF4-FFF2-40B4-BE49-F238E27FC236}">
                <a16:creationId xmlns:a16="http://schemas.microsoft.com/office/drawing/2014/main" id="{F940EBB3-F425-2809-F73A-D611EA85F1FA}"/>
              </a:ext>
            </a:extLst>
          </p:cNvPr>
          <p:cNvGraphicFramePr>
            <a:graphicFrameLocks noGrp="1"/>
          </p:cNvGraphicFramePr>
          <p:nvPr>
            <p:ph idx="1"/>
            <p:extLst>
              <p:ext uri="{D42A27DB-BD31-4B8C-83A1-F6EECF244321}">
                <p14:modId xmlns:p14="http://schemas.microsoft.com/office/powerpoint/2010/main" val="1159638628"/>
              </p:ext>
            </p:extLst>
          </p:nvPr>
        </p:nvGraphicFramePr>
        <p:xfrm>
          <a:off x="960120" y="640080"/>
          <a:ext cx="10271760" cy="32023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32B8111-7ACC-F7CC-86C7-B03C2033A8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9164" y="0"/>
            <a:ext cx="76061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839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9B606-AEFA-61AF-E2E2-F380BB22FEFD}"/>
              </a:ext>
            </a:extLst>
          </p:cNvPr>
          <p:cNvSpPr>
            <a:spLocks noGrp="1"/>
          </p:cNvSpPr>
          <p:nvPr>
            <p:ph type="title"/>
          </p:nvPr>
        </p:nvSpPr>
        <p:spPr>
          <a:xfrm>
            <a:off x="838200" y="238126"/>
            <a:ext cx="9391649" cy="1376362"/>
          </a:xfrm>
          <a:solidFill>
            <a:schemeClr val="accent1"/>
          </a:solidFill>
          <a:ln>
            <a:noFill/>
          </a:ln>
        </p:spPr>
        <p:style>
          <a:lnRef idx="0">
            <a:scrgbClr r="0" g="0" b="0"/>
          </a:lnRef>
          <a:fillRef idx="0">
            <a:scrgbClr r="0" g="0" b="0"/>
          </a:fillRef>
          <a:effectRef idx="0">
            <a:scrgbClr r="0" g="0" b="0"/>
          </a:effectRef>
          <a:fontRef idx="minor">
            <a:schemeClr val="lt1"/>
          </a:fontRef>
        </p:style>
        <p:txBody>
          <a:bodyPr>
            <a:normAutofit/>
          </a:bodyPr>
          <a:lstStyle/>
          <a:p>
            <a:pPr algn="ctr"/>
            <a:br>
              <a:rPr lang="en-US" sz="1200" dirty="0">
                <a:latin typeface="Times New Roman" panose="02020603050405020304" pitchFamily="18" charset="0"/>
                <a:cs typeface="Times New Roman" panose="02020603050405020304" pitchFamily="18" charset="0"/>
              </a:rPr>
            </a:br>
            <a:br>
              <a:rPr lang="en-US" sz="12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Features for Early Disease Detection</a:t>
            </a:r>
          </a:p>
        </p:txBody>
      </p:sp>
      <p:graphicFrame>
        <p:nvGraphicFramePr>
          <p:cNvPr id="5" name="Content Placeholder 2">
            <a:extLst>
              <a:ext uri="{FF2B5EF4-FFF2-40B4-BE49-F238E27FC236}">
                <a16:creationId xmlns:a16="http://schemas.microsoft.com/office/drawing/2014/main" id="{27723149-57F7-0FB6-831E-2964B0F975B0}"/>
              </a:ext>
            </a:extLst>
          </p:cNvPr>
          <p:cNvGraphicFramePr>
            <a:graphicFrameLocks noGrp="1"/>
          </p:cNvGraphicFramePr>
          <p:nvPr>
            <p:ph idx="1"/>
            <p:extLst>
              <p:ext uri="{D42A27DB-BD31-4B8C-83A1-F6EECF244321}">
                <p14:modId xmlns:p14="http://schemas.microsoft.com/office/powerpoint/2010/main" val="190244576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DF1A68F8-8507-CEB7-6223-51233A59C7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9164" y="9525"/>
            <a:ext cx="76061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062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74A50-9B02-D4CF-F1C6-1F85DCC9F9D5}"/>
              </a:ext>
            </a:extLst>
          </p:cNvPr>
          <p:cNvSpPr>
            <a:spLocks noGrp="1"/>
          </p:cNvSpPr>
          <p:nvPr>
            <p:ph type="title"/>
          </p:nvPr>
        </p:nvSpPr>
        <p:spPr>
          <a:xfrm>
            <a:off x="479394" y="-285750"/>
            <a:ext cx="4359306" cy="7753350"/>
          </a:xfrm>
          <a:solidFill>
            <a:schemeClr val="accent1"/>
          </a:solidFill>
          <a:ln>
            <a:noFill/>
          </a:ln>
        </p:spPr>
        <p:style>
          <a:lnRef idx="0">
            <a:scrgbClr r="0" g="0" b="0"/>
          </a:lnRef>
          <a:fillRef idx="0">
            <a:scrgbClr r="0" g="0" b="0"/>
          </a:fillRef>
          <a:effectRef idx="0">
            <a:scrgbClr r="0" g="0" b="0"/>
          </a:effectRef>
          <a:fontRef idx="minor">
            <a:schemeClr val="lt1"/>
          </a:fontRef>
        </p:style>
        <p:txBody>
          <a:bodyPr>
            <a:normAutofit/>
          </a:bodyPr>
          <a:lstStyle/>
          <a:p>
            <a:pPr algn="ctr"/>
            <a:br>
              <a:rPr lang="en-US" sz="6200" dirty="0">
                <a:latin typeface="Times New Roman" panose="02020603050405020304" pitchFamily="18" charset="0"/>
                <a:cs typeface="Times New Roman" panose="02020603050405020304" pitchFamily="18" charset="0"/>
              </a:rPr>
            </a:br>
            <a:br>
              <a:rPr lang="en-US" sz="6200" dirty="0">
                <a:latin typeface="Times New Roman" panose="02020603050405020304" pitchFamily="18" charset="0"/>
                <a:cs typeface="Times New Roman" panose="02020603050405020304" pitchFamily="18" charset="0"/>
              </a:rPr>
            </a:br>
            <a:r>
              <a:rPr lang="en-US" sz="6200" dirty="0">
                <a:latin typeface="Times New Roman" panose="02020603050405020304" pitchFamily="18" charset="0"/>
                <a:cs typeface="Times New Roman" panose="02020603050405020304" pitchFamily="18" charset="0"/>
              </a:rPr>
              <a:t>Analysis of AI/ML Techniques</a:t>
            </a:r>
            <a:br>
              <a:rPr lang="en-US" sz="6200" dirty="0">
                <a:latin typeface="Times New Roman" panose="02020603050405020304" pitchFamily="18" charset="0"/>
                <a:cs typeface="Times New Roman" panose="02020603050405020304" pitchFamily="18" charset="0"/>
              </a:rPr>
            </a:br>
            <a:endParaRPr lang="en-US" sz="6200"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C1B8BEDA-543A-DD90-B9DE-C5AB2BC912D2}"/>
              </a:ext>
            </a:extLst>
          </p:cNvPr>
          <p:cNvGrpSpPr/>
          <p:nvPr/>
        </p:nvGrpSpPr>
        <p:grpSpPr>
          <a:xfrm>
            <a:off x="4951245" y="1744409"/>
            <a:ext cx="7128205" cy="4878010"/>
            <a:chOff x="5450058" y="1648727"/>
            <a:chExt cx="5562215" cy="4489660"/>
          </a:xfrm>
        </p:grpSpPr>
        <p:sp>
          <p:nvSpPr>
            <p:cNvPr id="4" name="Rectangle 3" descr="Classroom">
              <a:extLst>
                <a:ext uri="{FF2B5EF4-FFF2-40B4-BE49-F238E27FC236}">
                  <a16:creationId xmlns:a16="http://schemas.microsoft.com/office/drawing/2014/main" id="{47EDF0DE-88CD-DA94-268F-5D3295A012D2}"/>
                </a:ext>
              </a:extLst>
            </p:cNvPr>
            <p:cNvSpPr/>
            <p:nvPr/>
          </p:nvSpPr>
          <p:spPr>
            <a:xfrm>
              <a:off x="6189462" y="1711094"/>
              <a:ext cx="968697" cy="112255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0">
              <a:schemeClr val="lt1">
                <a:alpha val="0"/>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a:lstStyle/>
            <a:p>
              <a:endParaRPr lang="en-US" dirty="0"/>
            </a:p>
          </p:txBody>
        </p:sp>
        <p:sp>
          <p:nvSpPr>
            <p:cNvPr id="6" name="Freeform: Shape 5">
              <a:extLst>
                <a:ext uri="{FF2B5EF4-FFF2-40B4-BE49-F238E27FC236}">
                  <a16:creationId xmlns:a16="http://schemas.microsoft.com/office/drawing/2014/main" id="{03658EF3-6620-2F93-D337-89C7A02C62F0}"/>
                </a:ext>
              </a:extLst>
            </p:cNvPr>
            <p:cNvSpPr/>
            <p:nvPr/>
          </p:nvSpPr>
          <p:spPr>
            <a:xfrm>
              <a:off x="5450058" y="2833651"/>
              <a:ext cx="2631091" cy="1122557"/>
            </a:xfrm>
            <a:custGeom>
              <a:avLst/>
              <a:gdLst>
                <a:gd name="connsiteX0" fmla="*/ 0 w 2494572"/>
                <a:gd name="connsiteY0" fmla="*/ 0 h 720000"/>
                <a:gd name="connsiteX1" fmla="*/ 2494572 w 2494572"/>
                <a:gd name="connsiteY1" fmla="*/ 0 h 720000"/>
                <a:gd name="connsiteX2" fmla="*/ 2494572 w 2494572"/>
                <a:gd name="connsiteY2" fmla="*/ 720000 h 720000"/>
                <a:gd name="connsiteX3" fmla="*/ 0 w 2494572"/>
                <a:gd name="connsiteY3" fmla="*/ 720000 h 720000"/>
                <a:gd name="connsiteX4" fmla="*/ 0 w 2494572"/>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72" h="720000">
                  <a:moveTo>
                    <a:pt x="0" y="0"/>
                  </a:moveTo>
                  <a:lnTo>
                    <a:pt x="2494572" y="0"/>
                  </a:lnTo>
                  <a:lnTo>
                    <a:pt x="2494572" y="720000"/>
                  </a:lnTo>
                  <a:lnTo>
                    <a:pt x="0" y="720000"/>
                  </a:lnTo>
                  <a:lnTo>
                    <a:pt x="0" y="0"/>
                  </a:lnTo>
                  <a:close/>
                </a:path>
              </a:pathLst>
            </a:custGeom>
            <a:solidFill>
              <a:schemeClr val="bg1">
                <a:lumMod val="85000"/>
              </a:schemeClr>
            </a:solidFill>
            <a:ln>
              <a:solidFill>
                <a:schemeClr val="bg1"/>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endParaRPr lang="en-US" sz="1400" kern="1200" dirty="0">
                <a:solidFill>
                  <a:schemeClr val="tx1"/>
                </a:solidFill>
              </a:endParaRPr>
            </a:p>
            <a:p>
              <a:pPr marL="0" lvl="0" indent="0" algn="ctr" defTabSz="533400">
                <a:lnSpc>
                  <a:spcPct val="100000"/>
                </a:lnSpc>
                <a:spcBef>
                  <a:spcPct val="0"/>
                </a:spcBef>
                <a:spcAft>
                  <a:spcPct val="35000"/>
                </a:spcAft>
                <a:buNone/>
              </a:pPr>
              <a:r>
                <a:rPr lang="en-US" sz="1400" kern="1200" dirty="0">
                  <a:solidFill>
                    <a:schemeClr val="tx1"/>
                  </a:solidFill>
                </a:rPr>
                <a:t>Supervised Learning:</a:t>
              </a:r>
            </a:p>
            <a:p>
              <a:pPr marL="0" lvl="0" indent="0" algn="ctr" defTabSz="533400">
                <a:lnSpc>
                  <a:spcPct val="100000"/>
                </a:lnSpc>
                <a:spcBef>
                  <a:spcPct val="0"/>
                </a:spcBef>
                <a:spcAft>
                  <a:spcPct val="35000"/>
                </a:spcAft>
                <a:buNone/>
              </a:pPr>
              <a:r>
                <a:rPr lang="en-US" sz="1400" kern="1200" dirty="0">
                  <a:solidFill>
                    <a:schemeClr val="tx1"/>
                  </a:solidFill>
                </a:rPr>
                <a:t> Use labeled data to train the Al model.</a:t>
              </a:r>
            </a:p>
          </p:txBody>
        </p:sp>
        <p:sp>
          <p:nvSpPr>
            <p:cNvPr id="7" name="Rectangle 6" descr="Person with Idea">
              <a:extLst>
                <a:ext uri="{FF2B5EF4-FFF2-40B4-BE49-F238E27FC236}">
                  <a16:creationId xmlns:a16="http://schemas.microsoft.com/office/drawing/2014/main" id="{9A48E597-1F7A-6DD0-569F-BBA9D3145B9D}"/>
                </a:ext>
              </a:extLst>
            </p:cNvPr>
            <p:cNvSpPr/>
            <p:nvPr/>
          </p:nvSpPr>
          <p:spPr>
            <a:xfrm>
              <a:off x="9113152" y="1648727"/>
              <a:ext cx="968696" cy="112255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0">
              <a:schemeClr val="lt1">
                <a:alpha val="0"/>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a:lstStyle/>
            <a:p>
              <a:endParaRPr lang="en-US"/>
            </a:p>
          </p:txBody>
        </p:sp>
        <p:sp>
          <p:nvSpPr>
            <p:cNvPr id="8" name="Freeform: Shape 7">
              <a:extLst>
                <a:ext uri="{FF2B5EF4-FFF2-40B4-BE49-F238E27FC236}">
                  <a16:creationId xmlns:a16="http://schemas.microsoft.com/office/drawing/2014/main" id="{9693A294-D93A-38E8-1059-A0977112928D}"/>
                </a:ext>
              </a:extLst>
            </p:cNvPr>
            <p:cNvSpPr/>
            <p:nvPr/>
          </p:nvSpPr>
          <p:spPr>
            <a:xfrm>
              <a:off x="8381182" y="2833651"/>
              <a:ext cx="2631091" cy="1122557"/>
            </a:xfrm>
            <a:custGeom>
              <a:avLst/>
              <a:gdLst>
                <a:gd name="connsiteX0" fmla="*/ 0 w 2494572"/>
                <a:gd name="connsiteY0" fmla="*/ 0 h 720000"/>
                <a:gd name="connsiteX1" fmla="*/ 2494572 w 2494572"/>
                <a:gd name="connsiteY1" fmla="*/ 0 h 720000"/>
                <a:gd name="connsiteX2" fmla="*/ 2494572 w 2494572"/>
                <a:gd name="connsiteY2" fmla="*/ 720000 h 720000"/>
                <a:gd name="connsiteX3" fmla="*/ 0 w 2494572"/>
                <a:gd name="connsiteY3" fmla="*/ 720000 h 720000"/>
                <a:gd name="connsiteX4" fmla="*/ 0 w 2494572"/>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72" h="720000">
                  <a:moveTo>
                    <a:pt x="0" y="0"/>
                  </a:moveTo>
                  <a:lnTo>
                    <a:pt x="2494572" y="0"/>
                  </a:lnTo>
                  <a:lnTo>
                    <a:pt x="2494572" y="720000"/>
                  </a:lnTo>
                  <a:lnTo>
                    <a:pt x="0" y="720000"/>
                  </a:lnTo>
                  <a:lnTo>
                    <a:pt x="0" y="0"/>
                  </a:lnTo>
                  <a:close/>
                </a:path>
              </a:pathLst>
            </a:custGeom>
            <a:solidFill>
              <a:schemeClr val="bg1">
                <a:lumMod val="85000"/>
              </a:schemeClr>
            </a:solidFill>
            <a:ln>
              <a:solidFill>
                <a:schemeClr val="bg1"/>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endParaRPr lang="en-US" sz="1400" dirty="0">
                <a:solidFill>
                  <a:schemeClr val="tx1"/>
                </a:solidFill>
              </a:endParaRPr>
            </a:p>
            <a:p>
              <a:pPr marL="0" lvl="0" indent="0" algn="ctr" defTabSz="533400">
                <a:lnSpc>
                  <a:spcPct val="100000"/>
                </a:lnSpc>
                <a:spcBef>
                  <a:spcPct val="0"/>
                </a:spcBef>
                <a:spcAft>
                  <a:spcPct val="35000"/>
                </a:spcAft>
                <a:buNone/>
              </a:pPr>
              <a:r>
                <a:rPr lang="en-US" sz="1400" kern="1200" dirty="0">
                  <a:solidFill>
                    <a:schemeClr val="tx1"/>
                  </a:solidFill>
                </a:rPr>
                <a:t>Unsupervised Learning: </a:t>
              </a:r>
            </a:p>
            <a:p>
              <a:pPr marL="0" lvl="0" indent="0" algn="ctr" defTabSz="533400">
                <a:lnSpc>
                  <a:spcPct val="100000"/>
                </a:lnSpc>
                <a:spcBef>
                  <a:spcPct val="0"/>
                </a:spcBef>
                <a:spcAft>
                  <a:spcPct val="35000"/>
                </a:spcAft>
                <a:buNone/>
              </a:pPr>
              <a:r>
                <a:rPr lang="en-US" sz="1400" kern="1200" dirty="0">
                  <a:solidFill>
                    <a:schemeClr val="tx1"/>
                  </a:solidFill>
                </a:rPr>
                <a:t>Allow the model to discover patterns without labeled data.</a:t>
              </a:r>
            </a:p>
          </p:txBody>
        </p:sp>
        <p:sp>
          <p:nvSpPr>
            <p:cNvPr id="9" name="Rectangle 8" descr="Target">
              <a:extLst>
                <a:ext uri="{FF2B5EF4-FFF2-40B4-BE49-F238E27FC236}">
                  <a16:creationId xmlns:a16="http://schemas.microsoft.com/office/drawing/2014/main" id="{20E918EE-11C8-216D-7E3D-264E43E808B3}"/>
                </a:ext>
              </a:extLst>
            </p:cNvPr>
            <p:cNvSpPr/>
            <p:nvPr/>
          </p:nvSpPr>
          <p:spPr>
            <a:xfrm>
              <a:off x="7738703" y="3914294"/>
              <a:ext cx="984928" cy="114344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0">
              <a:schemeClr val="lt1">
                <a:alpha val="0"/>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a:lstStyle/>
            <a:p>
              <a:endParaRPr lang="en-US"/>
            </a:p>
          </p:txBody>
        </p:sp>
        <p:sp>
          <p:nvSpPr>
            <p:cNvPr id="11" name="Freeform: Shape 10">
              <a:extLst>
                <a:ext uri="{FF2B5EF4-FFF2-40B4-BE49-F238E27FC236}">
                  <a16:creationId xmlns:a16="http://schemas.microsoft.com/office/drawing/2014/main" id="{6AAF9DBC-8D85-1A8A-452F-FA5B1E0F5677}"/>
                </a:ext>
              </a:extLst>
            </p:cNvPr>
            <p:cNvSpPr/>
            <p:nvPr/>
          </p:nvSpPr>
          <p:spPr>
            <a:xfrm>
              <a:off x="6967649" y="5078767"/>
              <a:ext cx="2631091" cy="1059620"/>
            </a:xfrm>
            <a:custGeom>
              <a:avLst/>
              <a:gdLst>
                <a:gd name="connsiteX0" fmla="*/ 0 w 2494572"/>
                <a:gd name="connsiteY0" fmla="*/ 0 h 720000"/>
                <a:gd name="connsiteX1" fmla="*/ 2494572 w 2494572"/>
                <a:gd name="connsiteY1" fmla="*/ 0 h 720000"/>
                <a:gd name="connsiteX2" fmla="*/ 2494572 w 2494572"/>
                <a:gd name="connsiteY2" fmla="*/ 720000 h 720000"/>
                <a:gd name="connsiteX3" fmla="*/ 0 w 2494572"/>
                <a:gd name="connsiteY3" fmla="*/ 720000 h 720000"/>
                <a:gd name="connsiteX4" fmla="*/ 0 w 2494572"/>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72" h="720000">
                  <a:moveTo>
                    <a:pt x="0" y="0"/>
                  </a:moveTo>
                  <a:lnTo>
                    <a:pt x="2494572" y="0"/>
                  </a:lnTo>
                  <a:lnTo>
                    <a:pt x="2494572" y="720000"/>
                  </a:lnTo>
                  <a:lnTo>
                    <a:pt x="0" y="720000"/>
                  </a:lnTo>
                  <a:lnTo>
                    <a:pt x="0" y="0"/>
                  </a:lnTo>
                  <a:close/>
                </a:path>
              </a:pathLst>
            </a:custGeom>
            <a:solidFill>
              <a:schemeClr val="bg1">
                <a:lumMod val="85000"/>
              </a:schemeClr>
            </a:solidFill>
            <a:ln>
              <a:solidFill>
                <a:schemeClr val="bg1"/>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endParaRPr lang="en-US" sz="1400" dirty="0">
                <a:solidFill>
                  <a:schemeClr val="tx1"/>
                </a:solidFill>
              </a:endParaRPr>
            </a:p>
            <a:p>
              <a:pPr marL="0" lvl="0" indent="0" algn="ctr" defTabSz="533400">
                <a:lnSpc>
                  <a:spcPct val="100000"/>
                </a:lnSpc>
                <a:spcBef>
                  <a:spcPct val="0"/>
                </a:spcBef>
                <a:spcAft>
                  <a:spcPct val="35000"/>
                </a:spcAft>
                <a:buNone/>
              </a:pPr>
              <a:r>
                <a:rPr lang="en-US" sz="1400" kern="1200" dirty="0">
                  <a:solidFill>
                    <a:schemeClr val="tx1"/>
                  </a:solidFill>
                </a:rPr>
                <a:t>Ensemble Techniques: </a:t>
              </a:r>
            </a:p>
            <a:p>
              <a:pPr marL="0" lvl="0" indent="0" algn="ctr" defTabSz="533400">
                <a:lnSpc>
                  <a:spcPct val="100000"/>
                </a:lnSpc>
                <a:spcBef>
                  <a:spcPct val="0"/>
                </a:spcBef>
                <a:spcAft>
                  <a:spcPct val="35000"/>
                </a:spcAft>
                <a:buNone/>
              </a:pPr>
              <a:r>
                <a:rPr lang="en-US" sz="1400" kern="1200" dirty="0">
                  <a:solidFill>
                    <a:schemeClr val="tx1"/>
                  </a:solidFill>
                </a:rPr>
                <a:t>Combine multiple models for enhanced accuracy and robustness.</a:t>
              </a:r>
            </a:p>
          </p:txBody>
        </p:sp>
      </p:grpSp>
      <p:pic>
        <p:nvPicPr>
          <p:cNvPr id="13" name="Picture 2">
            <a:extLst>
              <a:ext uri="{FF2B5EF4-FFF2-40B4-BE49-F238E27FC236}">
                <a16:creationId xmlns:a16="http://schemas.microsoft.com/office/drawing/2014/main" id="{D9526D77-DD3B-D7AC-F889-64306F3467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9164" y="0"/>
            <a:ext cx="76061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5567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1126</TotalTime>
  <Words>1671</Words>
  <Application>Microsoft Office PowerPoint</Application>
  <PresentationFormat>Widescreen</PresentationFormat>
  <Paragraphs>127</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Century Gothic</vt:lpstr>
      <vt:lpstr>Times New Roman</vt:lpstr>
      <vt:lpstr>Wingdings 3</vt:lpstr>
      <vt:lpstr>Ion</vt:lpstr>
      <vt:lpstr>Early Disease Detection System using AI/ML</vt:lpstr>
      <vt:lpstr>Introduction to Early Disease Detection</vt:lpstr>
      <vt:lpstr>Importance of Early Detection in Improving Improving Patient Outcomes</vt:lpstr>
      <vt:lpstr>Objectives</vt:lpstr>
      <vt:lpstr>   Types of Medical Imaging Used in Early Disease Detection </vt:lpstr>
      <vt:lpstr>Role of Artificial Intelligence in Analyzing Analyzing Medical Imaging </vt:lpstr>
      <vt:lpstr>Methodology</vt:lpstr>
      <vt:lpstr>  Features for Early Disease Detection</vt:lpstr>
      <vt:lpstr>  Analysis of AI/ML Techniques </vt:lpstr>
      <vt:lpstr>Analysis of Features </vt:lpstr>
      <vt:lpstr>Constraint Identification </vt:lpstr>
      <vt:lpstr>Design Selection </vt:lpstr>
      <vt:lpstr>   Preliminary Design </vt:lpstr>
      <vt:lpstr>Graphical Representation </vt:lpstr>
      <vt:lpstr>  Result and Output</vt:lpstr>
      <vt:lpstr>   Result and Output</vt:lpstr>
      <vt:lpstr> </vt:lpstr>
      <vt:lpstr> </vt:lpstr>
      <vt:lpstr>Result and Output</vt:lpstr>
      <vt:lpstr> Benefits of Using an Early Disease Detection System </vt:lpstr>
      <vt:lpstr>Challenges and Limitations of Early Disease Disease Detection through Medical Imaging Imaging </vt:lpstr>
      <vt:lpstr>Conclusion</vt:lpstr>
      <vt:lpstr>  Future Scope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Disease Detection System using AI/ML</dc:title>
  <dc:creator>Aekansh Khandelwal</dc:creator>
  <cp:lastModifiedBy>Aekansh Khandelwal</cp:lastModifiedBy>
  <cp:revision>8</cp:revision>
  <dcterms:created xsi:type="dcterms:W3CDTF">2024-03-29T08:23:34Z</dcterms:created>
  <dcterms:modified xsi:type="dcterms:W3CDTF">2024-04-30T06:29:57Z</dcterms:modified>
</cp:coreProperties>
</file>